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handoutMasterIdLst>
    <p:handoutMasterId r:id="rId16"/>
  </p:handoutMasterIdLst>
  <p:sldIdLst>
    <p:sldId id="258" r:id="rId2"/>
    <p:sldId id="266" r:id="rId3"/>
    <p:sldId id="265" r:id="rId4"/>
    <p:sldId id="267" r:id="rId5"/>
    <p:sldId id="268" r:id="rId6"/>
    <p:sldId id="269" r:id="rId7"/>
    <p:sldId id="275" r:id="rId8"/>
    <p:sldId id="274" r:id="rId9"/>
    <p:sldId id="270" r:id="rId10"/>
    <p:sldId id="271" r:id="rId11"/>
    <p:sldId id="273" r:id="rId12"/>
    <p:sldId id="276" r:id="rId13"/>
    <p:sldId id="27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25E5076-3810-47DD-B79F-674D7AD40C0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13" autoAdjust="0"/>
    <p:restoredTop sz="94616" autoAdjust="0"/>
  </p:normalViewPr>
  <p:slideViewPr>
    <p:cSldViewPr snapToGrid="0">
      <p:cViewPr>
        <p:scale>
          <a:sx n="50" d="100"/>
          <a:sy n="50" d="100"/>
        </p:scale>
        <p:origin x="548" y="40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0FB670-7427-4185-8511-6F36A014306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AED473D-6081-4804-9B28-4FA7D2C3831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939C193-D30F-4B7A-8956-32E4F6D9D2C9}" type="datetimeFigureOut">
              <a:rPr lang="en-US" smtClean="0"/>
              <a:t>5/10/2023</a:t>
            </a:fld>
            <a:endParaRPr lang="en-US" dirty="0"/>
          </a:p>
        </p:txBody>
      </p:sp>
      <p:sp>
        <p:nvSpPr>
          <p:cNvPr id="4" name="Footer Placeholder 3">
            <a:extLst>
              <a:ext uri="{FF2B5EF4-FFF2-40B4-BE49-F238E27FC236}">
                <a16:creationId xmlns:a16="http://schemas.microsoft.com/office/drawing/2014/main" id="{23B68452-BA11-400A-8E67-C003922CC3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190A332-336E-4B1B-9128-655A1F9DBA4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82948B1-B6D3-4578-932F-6AE7124E5E13}" type="slidenum">
              <a:rPr lang="en-US" smtClean="0"/>
              <a:t>‹#›</a:t>
            </a:fld>
            <a:endParaRPr lang="en-US" dirty="0"/>
          </a:p>
        </p:txBody>
      </p:sp>
    </p:spTree>
    <p:extLst>
      <p:ext uri="{BB962C8B-B14F-4D97-AF65-F5344CB8AC3E}">
        <p14:creationId xmlns:p14="http://schemas.microsoft.com/office/powerpoint/2010/main" val="235513541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6AC78B-5884-4D24-983C-916233003E85}" type="datetimeFigureOut">
              <a:rPr lang="en-US" smtClean="0"/>
              <a:t>5/10/2023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2AB528-7684-4A37-99F6-46340DCC2B35}" type="slidenum">
              <a:rPr lang="en-US" smtClean="0"/>
              <a:t>‹#›</a:t>
            </a:fld>
            <a:endParaRPr lang="en-US" dirty="0"/>
          </a:p>
        </p:txBody>
      </p:sp>
    </p:spTree>
    <p:extLst>
      <p:ext uri="{BB962C8B-B14F-4D97-AF65-F5344CB8AC3E}">
        <p14:creationId xmlns:p14="http://schemas.microsoft.com/office/powerpoint/2010/main" val="2672881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ection Header">
    <p:bg>
      <p:bgRef idx="1001">
        <a:schemeClr val="bg2"/>
      </p:bgRef>
    </p:bg>
    <p:spTree>
      <p:nvGrpSpPr>
        <p:cNvPr id="1" name=""/>
        <p:cNvGrpSpPr/>
        <p:nvPr/>
      </p:nvGrpSpPr>
      <p:grpSpPr>
        <a:xfrm>
          <a:off x="0" y="0"/>
          <a:ext cx="0" cy="0"/>
          <a:chOff x="0" y="0"/>
          <a:chExt cx="0" cy="0"/>
        </a:xfrm>
      </p:grpSpPr>
      <p:sp>
        <p:nvSpPr>
          <p:cNvPr id="12" name="Freeform 6" title="Page Number Shape"/>
          <p:cNvSpPr/>
          <p:nvPr userDrawn="1"/>
        </p:nvSpPr>
        <p:spPr bwMode="auto">
          <a:xfrm>
            <a:off x="11784011" y="345139"/>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2578819" y="2270908"/>
            <a:ext cx="7034362" cy="2188992"/>
          </a:xfrm>
        </p:spPr>
        <p:txBody>
          <a:bodyPr anchor="ctr" anchorCtr="0">
            <a:noAutofit/>
          </a:bodyPr>
          <a:lstStyle>
            <a:lvl1pPr algn="ctr">
              <a:lnSpc>
                <a:spcPct val="85000"/>
              </a:lnSpc>
              <a:defRPr sz="6000" cap="all" baseline="0">
                <a:solidFill>
                  <a:schemeClr val="tx2"/>
                </a:solidFill>
              </a:defRPr>
            </a:lvl1pPr>
          </a:lstStyle>
          <a:p>
            <a:r>
              <a:rPr lang="en-US" noProof="0"/>
              <a:t>Click to edit Master title style</a:t>
            </a:r>
          </a:p>
        </p:txBody>
      </p:sp>
      <p:sp>
        <p:nvSpPr>
          <p:cNvPr id="3" name="Subtitle 2"/>
          <p:cNvSpPr>
            <a:spLocks noGrp="1"/>
          </p:cNvSpPr>
          <p:nvPr>
            <p:ph type="subTitle" idx="1"/>
          </p:nvPr>
        </p:nvSpPr>
        <p:spPr>
          <a:xfrm>
            <a:off x="2586793" y="5024051"/>
            <a:ext cx="7034362" cy="1052898"/>
          </a:xfrm>
        </p:spPr>
        <p:txBody>
          <a:bodyPr anchor="ctr" anchorCtr="0">
            <a:normAutofit/>
          </a:bodyPr>
          <a:lstStyle>
            <a:lvl1pPr marL="0" indent="0" algn="ctr">
              <a:lnSpc>
                <a:spcPct val="114000"/>
              </a:lnSpc>
              <a:spcBef>
                <a:spcPts val="0"/>
              </a:spcBef>
              <a:buNone/>
              <a:defRPr sz="2000" b="0" i="1" baseline="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Date Placeholder 3"/>
          <p:cNvSpPr>
            <a:spLocks noGrp="1"/>
          </p:cNvSpPr>
          <p:nvPr>
            <p:ph type="dt" sz="half" idx="10"/>
          </p:nvPr>
        </p:nvSpPr>
        <p:spPr>
          <a:xfrm>
            <a:off x="2584338" y="6314440"/>
            <a:ext cx="1596622" cy="365125"/>
          </a:xfrm>
        </p:spPr>
        <p:txBody>
          <a:bodyPr/>
          <a:lstStyle>
            <a:lvl1pPr algn="l">
              <a:defRPr sz="1200">
                <a:solidFill>
                  <a:schemeClr val="tx2"/>
                </a:solidFill>
              </a:defRPr>
            </a:lvl1pPr>
          </a:lstStyle>
          <a:p>
            <a:fld id="{F35A1469-2D5F-4CF6-9A65-876A4BCDDACA}" type="datetime8">
              <a:rPr lang="en-US" noProof="0" smtClean="0"/>
              <a:t>5/10/2023 3:18 PM</a:t>
            </a:fld>
            <a:endParaRPr lang="en-US" noProof="0" dirty="0"/>
          </a:p>
        </p:txBody>
      </p:sp>
      <p:sp>
        <p:nvSpPr>
          <p:cNvPr id="5" name="Footer Placeholder 4"/>
          <p:cNvSpPr>
            <a:spLocks noGrp="1"/>
          </p:cNvSpPr>
          <p:nvPr>
            <p:ph type="ftr" sz="quarter" idx="11"/>
          </p:nvPr>
        </p:nvSpPr>
        <p:spPr>
          <a:xfrm>
            <a:off x="4515066" y="6314440"/>
            <a:ext cx="5122683" cy="365125"/>
          </a:xfrm>
        </p:spPr>
        <p:txBody>
          <a:bodyPr/>
          <a:lstStyle>
            <a:lvl1pPr algn="l">
              <a:defRPr b="0">
                <a:solidFill>
                  <a:schemeClr val="tx2"/>
                </a:solidFill>
              </a:defRPr>
            </a:lvl1pPr>
          </a:lstStyle>
          <a:p>
            <a:r>
              <a:rPr lang="en-US" noProof="0" dirty="0"/>
              <a:t>Add a footer </a:t>
            </a:r>
          </a:p>
        </p:txBody>
      </p:sp>
      <p:sp>
        <p:nvSpPr>
          <p:cNvPr id="6" name="Slide Number Placeholder 5"/>
          <p:cNvSpPr>
            <a:spLocks noGrp="1"/>
          </p:cNvSpPr>
          <p:nvPr>
            <p:ph type="sldNum" sz="quarter" idx="12"/>
          </p:nvPr>
        </p:nvSpPr>
        <p:spPr>
          <a:xfrm>
            <a:off x="11784011" y="572151"/>
            <a:ext cx="407988" cy="365125"/>
          </a:xfrm>
        </p:spPr>
        <p:txBody>
          <a:bodyPr/>
          <a:lstStyle>
            <a:lvl1pPr algn="r">
              <a:defRPr>
                <a:solidFill>
                  <a:schemeClr val="bg2"/>
                </a:solidFill>
              </a:defRPr>
            </a:lvl1p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161154961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60054D9-7800-4106-9C2D-E383D9D6A16D}"/>
              </a:ext>
            </a:extLst>
          </p:cNvPr>
          <p:cNvSpPr/>
          <p:nvPr userDrawn="1"/>
        </p:nvSpPr>
        <p:spPr>
          <a:xfrm>
            <a:off x="6901869" y="0"/>
            <a:ext cx="529336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4" name="Date Placeholder 3"/>
          <p:cNvSpPr>
            <a:spLocks noGrp="1"/>
          </p:cNvSpPr>
          <p:nvPr>
            <p:ph type="dt" sz="half" idx="10"/>
          </p:nvPr>
        </p:nvSpPr>
        <p:spPr/>
        <p:txBody>
          <a:bodyPr/>
          <a:lstStyle/>
          <a:p>
            <a:fld id="{B6FEBBCD-CBA1-4D0B-806D-FC14D8656200}" type="datetime8">
              <a:rPr lang="en-US" noProof="0" smtClean="0"/>
              <a:t>5/10/2023 3:18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1146659" y="688779"/>
            <a:ext cx="5746376" cy="5223072"/>
          </a:xfrm>
        </p:spPr>
        <p:txBody>
          <a:bodyPr/>
          <a:lstStyle/>
          <a:p>
            <a:pPr lvl="0"/>
            <a:r>
              <a:rPr lang="en-US" noProof="0"/>
              <a:t>Edit Master text styles</a:t>
            </a:r>
          </a:p>
        </p:txBody>
      </p:sp>
      <p:sp>
        <p:nvSpPr>
          <p:cNvPr id="2" name="Title 1"/>
          <p:cNvSpPr>
            <a:spLocks noGrp="1"/>
          </p:cNvSpPr>
          <p:nvPr>
            <p:ph type="title" hasCustomPrompt="1"/>
          </p:nvPr>
        </p:nvSpPr>
        <p:spPr bwMode="ltGray">
          <a:xfrm>
            <a:off x="7213600" y="280278"/>
            <a:ext cx="4641006" cy="2397608"/>
          </a:xfrm>
        </p:spPr>
        <p:txBody>
          <a:bodyPr anchor="ctr" anchorCtr="0"/>
          <a:lstStyle>
            <a:lvl1pPr algn="ctr">
              <a:defRPr>
                <a:solidFill>
                  <a:schemeClr val="accent1"/>
                </a:solidFill>
              </a:defRPr>
            </a:lvl1pPr>
          </a:lstStyle>
          <a:p>
            <a:r>
              <a:rPr lang="en-US" noProof="0"/>
              <a:t>CLICK TO EDIT MASTER TITLE STYLE</a:t>
            </a:r>
          </a:p>
        </p:txBody>
      </p:sp>
      <p:sp>
        <p:nvSpPr>
          <p:cNvPr id="12" name="Freeform 6" title="Page Number Shape">
            <a:extLst>
              <a:ext uri="{FF2B5EF4-FFF2-40B4-BE49-F238E27FC236}">
                <a16:creationId xmlns:a16="http://schemas.microsoft.com/office/drawing/2014/main" id="{B162E9BD-1CEB-41D5-8DEB-7C5EDF3B01C3}"/>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Tree>
    <p:extLst>
      <p:ext uri="{BB962C8B-B14F-4D97-AF65-F5344CB8AC3E}">
        <p14:creationId xmlns:p14="http://schemas.microsoft.com/office/powerpoint/2010/main" val="1468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7784"/>
            <a:ext cx="3831336" cy="4956048"/>
          </a:xfrm>
        </p:spPr>
        <p:txBody>
          <a:bodyPr/>
          <a:lstStyle/>
          <a:p>
            <a:r>
              <a:rPr lang="en-US" noProof="0"/>
              <a:t>CLICK TO EDIT MASTER TITLE STYLE</a:t>
            </a:r>
          </a:p>
        </p:txBody>
      </p:sp>
      <p:sp>
        <p:nvSpPr>
          <p:cNvPr id="3" name="Text Placeholder 2"/>
          <p:cNvSpPr>
            <a:spLocks noGrp="1"/>
          </p:cNvSpPr>
          <p:nvPr>
            <p:ph type="body" idx="1" hasCustomPrompt="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4" name="Content Placeholder 3"/>
          <p:cNvSpPr>
            <a:spLocks noGrp="1"/>
          </p:cNvSpPr>
          <p:nvPr>
            <p:ph sz="half" idx="2" hasCustomPrompt="1"/>
          </p:nvPr>
        </p:nvSpPr>
        <p:spPr>
          <a:xfrm>
            <a:off x="5181600" y="1526671"/>
            <a:ext cx="6245352" cy="175564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hasCustomPrompt="1"/>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6" name="Content Placeholder 5"/>
          <p:cNvSpPr>
            <a:spLocks noGrp="1"/>
          </p:cNvSpPr>
          <p:nvPr>
            <p:ph sz="quarter" idx="4" hasCustomPrompt="1"/>
          </p:nvPr>
        </p:nvSpPr>
        <p:spPr>
          <a:xfrm>
            <a:off x="5181600" y="4669432"/>
            <a:ext cx="6245352" cy="175564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A272C437-5C9D-4B1A-9C56-1C544AB8146E}" type="datetime8">
              <a:rPr lang="en-US" noProof="0" smtClean="0"/>
              <a:t>5/10/2023 3:18 PM</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a:p>
            <a:endParaRPr lang="en-US" noProof="0" dirty="0"/>
          </a:p>
        </p:txBody>
      </p:sp>
      <p:sp>
        <p:nvSpPr>
          <p:cNvPr id="9" name="Slide Number Placeholder 8"/>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18267677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7784"/>
            <a:ext cx="3831336" cy="4956048"/>
          </a:xfrm>
        </p:spPr>
        <p:txBody>
          <a:bodyPr/>
          <a:lstStyle/>
          <a:p>
            <a:r>
              <a:rPr lang="en-US" noProof="0"/>
              <a:t>CLICK TO EDIT MASTER TITLE STYLE</a:t>
            </a:r>
          </a:p>
        </p:txBody>
      </p:sp>
      <p:sp>
        <p:nvSpPr>
          <p:cNvPr id="7" name="Date Placeholder 6"/>
          <p:cNvSpPr>
            <a:spLocks noGrp="1"/>
          </p:cNvSpPr>
          <p:nvPr>
            <p:ph type="dt" sz="half" idx="10"/>
          </p:nvPr>
        </p:nvSpPr>
        <p:spPr/>
        <p:txBody>
          <a:bodyPr/>
          <a:lstStyle/>
          <a:p>
            <a:fld id="{A272C437-5C9D-4B1A-9C56-1C544AB8146E}" type="datetime8">
              <a:rPr lang="en-US" noProof="0" smtClean="0"/>
              <a:t>5/10/2023 3:18 PM</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a:p>
            <a:endParaRPr lang="en-US" noProof="0" dirty="0"/>
          </a:p>
        </p:txBody>
      </p:sp>
      <p:sp>
        <p:nvSpPr>
          <p:cNvPr id="9" name="Slide Number Placeholder 8"/>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10" name="Content Placeholder 2">
            <a:extLst>
              <a:ext uri="{FF2B5EF4-FFF2-40B4-BE49-F238E27FC236}">
                <a16:creationId xmlns:a16="http://schemas.microsoft.com/office/drawing/2014/main" id="{A1651A72-6E17-4CF4-8218-285FCAC88EC4}"/>
              </a:ext>
            </a:extLst>
          </p:cNvPr>
          <p:cNvSpPr>
            <a:spLocks noGrp="1"/>
          </p:cNvSpPr>
          <p:nvPr>
            <p:ph sz="half" idx="1" hasCustomPrompt="1"/>
          </p:nvPr>
        </p:nvSpPr>
        <p:spPr>
          <a:xfrm>
            <a:off x="5181600" y="557784"/>
            <a:ext cx="6248400" cy="2307964"/>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Content Placeholder 3">
            <a:extLst>
              <a:ext uri="{FF2B5EF4-FFF2-40B4-BE49-F238E27FC236}">
                <a16:creationId xmlns:a16="http://schemas.microsoft.com/office/drawing/2014/main" id="{E2A31231-1080-4CC0-9896-EF779EE27CB5}"/>
              </a:ext>
            </a:extLst>
          </p:cNvPr>
          <p:cNvSpPr>
            <a:spLocks noGrp="1"/>
          </p:cNvSpPr>
          <p:nvPr>
            <p:ph sz="half" idx="2" hasCustomPrompt="1"/>
          </p:nvPr>
        </p:nvSpPr>
        <p:spPr>
          <a:xfrm>
            <a:off x="5165121" y="2950589"/>
            <a:ext cx="6188679" cy="2563243"/>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1603272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7784"/>
            <a:ext cx="3831336" cy="4956048"/>
          </a:xfrm>
        </p:spPr>
        <p:txBody>
          <a:bodyPr/>
          <a:lstStyle/>
          <a:p>
            <a:r>
              <a:rPr lang="en-US" noProof="0"/>
              <a:t>CLICK TO EDIT MASTER TITLE STYLE</a:t>
            </a:r>
          </a:p>
        </p:txBody>
      </p:sp>
      <p:sp>
        <p:nvSpPr>
          <p:cNvPr id="7" name="Date Placeholder 6"/>
          <p:cNvSpPr>
            <a:spLocks noGrp="1"/>
          </p:cNvSpPr>
          <p:nvPr>
            <p:ph type="dt" sz="half" idx="10"/>
          </p:nvPr>
        </p:nvSpPr>
        <p:spPr/>
        <p:txBody>
          <a:bodyPr/>
          <a:lstStyle/>
          <a:p>
            <a:fld id="{A272C437-5C9D-4B1A-9C56-1C544AB8146E}" type="datetime8">
              <a:rPr lang="en-US" noProof="0" smtClean="0"/>
              <a:t>5/10/2023 3:18 PM</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a:p>
            <a:endParaRPr lang="en-US" noProof="0" dirty="0"/>
          </a:p>
        </p:txBody>
      </p:sp>
      <p:sp>
        <p:nvSpPr>
          <p:cNvPr id="9" name="Slide Number Placeholder 8"/>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27239529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CF2D3B-BB2C-4EA8-8616-6D874F8BB777}" type="datetime8">
              <a:rPr lang="en-US" noProof="0" smtClean="0"/>
              <a:t>5/10/2023 3:18 PM</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a:p>
            <a:endParaRPr lang="en-US" noProof="0" dirty="0"/>
          </a:p>
        </p:txBody>
      </p:sp>
      <p:sp>
        <p:nvSpPr>
          <p:cNvPr id="4" name="Slide Number Placeholder 3"/>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24995397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5479"/>
            <a:ext cx="3838776" cy="1921022"/>
          </a:xfrm>
        </p:spPr>
        <p:txBody>
          <a:bodyPr anchor="t">
            <a:noAutofit/>
          </a:bodyPr>
          <a:lstStyle>
            <a:lvl1pPr>
              <a:lnSpc>
                <a:spcPct val="93000"/>
              </a:lnSpc>
              <a:defRPr sz="4400"/>
            </a:lvl1pPr>
          </a:lstStyle>
          <a:p>
            <a:r>
              <a:rPr lang="en-US" noProof="0"/>
              <a:t>CLICK TO EDIT MASTER TITLE STYLE</a:t>
            </a:r>
          </a:p>
        </p:txBody>
      </p:sp>
      <p:sp>
        <p:nvSpPr>
          <p:cNvPr id="3" name="Content Placeholder 2"/>
          <p:cNvSpPr>
            <a:spLocks noGrp="1"/>
          </p:cNvSpPr>
          <p:nvPr>
            <p:ph idx="1" hasCustomPrompt="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hasCustomPrompt="1"/>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5" name="Date Placeholder 4"/>
          <p:cNvSpPr>
            <a:spLocks noGrp="1"/>
          </p:cNvSpPr>
          <p:nvPr>
            <p:ph type="dt" sz="half" idx="10"/>
          </p:nvPr>
        </p:nvSpPr>
        <p:spPr/>
        <p:txBody>
          <a:bodyPr/>
          <a:lstStyle/>
          <a:p>
            <a:fld id="{D685E975-0B6B-4B58-A4AA-C8F33B87478E}" type="datetime8">
              <a:rPr lang="en-US" noProof="0" smtClean="0"/>
              <a:t>5/10/2023 3:18 PM</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a:p>
            <a:endParaRPr lang="en-US" noProof="0" dirty="0"/>
          </a:p>
        </p:txBody>
      </p:sp>
      <p:sp>
        <p:nvSpPr>
          <p:cNvPr id="7" name="Slide Number Placeholder 6"/>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28403686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5479"/>
            <a:ext cx="3838776" cy="1921022"/>
          </a:xfrm>
        </p:spPr>
        <p:txBody>
          <a:bodyPr anchor="t">
            <a:noAutofit/>
          </a:bodyPr>
          <a:lstStyle>
            <a:lvl1pPr>
              <a:lnSpc>
                <a:spcPct val="93000"/>
              </a:lnSpc>
              <a:defRPr sz="4400"/>
            </a:lvl1pPr>
          </a:lstStyle>
          <a:p>
            <a:r>
              <a:rPr lang="en-US" noProof="0"/>
              <a:t>CLICK TO EDIT MASTER TITLE STYLE</a:t>
            </a:r>
          </a:p>
        </p:txBody>
      </p:sp>
      <p:sp>
        <p:nvSpPr>
          <p:cNvPr id="4" name="Text Placeholder 3"/>
          <p:cNvSpPr>
            <a:spLocks noGrp="1"/>
          </p:cNvSpPr>
          <p:nvPr>
            <p:ph type="body" sz="half" idx="2" hasCustomPrompt="1"/>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5" name="Date Placeholder 4"/>
          <p:cNvSpPr>
            <a:spLocks noGrp="1"/>
          </p:cNvSpPr>
          <p:nvPr>
            <p:ph type="dt" sz="half" idx="10"/>
          </p:nvPr>
        </p:nvSpPr>
        <p:spPr/>
        <p:txBody>
          <a:bodyPr/>
          <a:lstStyle/>
          <a:p>
            <a:fld id="{D685E975-0B6B-4B58-A4AA-C8F33B87478E}" type="datetime8">
              <a:rPr lang="en-US" noProof="0" smtClean="0"/>
              <a:t>5/10/2023 3:18 PM</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a:p>
            <a:endParaRPr lang="en-US" noProof="0" dirty="0"/>
          </a:p>
        </p:txBody>
      </p:sp>
      <p:sp>
        <p:nvSpPr>
          <p:cNvPr id="7" name="Slide Number Placeholder 6"/>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8" name="Picture Placeholder 2">
            <a:extLst>
              <a:ext uri="{FF2B5EF4-FFF2-40B4-BE49-F238E27FC236}">
                <a16:creationId xmlns:a16="http://schemas.microsoft.com/office/drawing/2014/main" id="{B3A5F786-D848-499D-B37D-96CF11DE90DB}"/>
              </a:ext>
            </a:extLst>
          </p:cNvPr>
          <p:cNvSpPr>
            <a:spLocks noGrp="1"/>
          </p:cNvSpPr>
          <p:nvPr>
            <p:ph type="pic" idx="1"/>
          </p:nvPr>
        </p:nvSpPr>
        <p:spPr>
          <a:xfrm>
            <a:off x="5183188" y="555480"/>
            <a:ext cx="6246812" cy="530557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417262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noProof="0"/>
              <a:t>Click to edit Master title style</a:t>
            </a:r>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0CEE1DAB-B868-4EEB-BD54-B9BAB6F58361}" type="datetime8">
              <a:rPr lang="en-US" noProof="0" smtClean="0"/>
              <a:t>5/10/2023 3:18 PM</a:t>
            </a:fld>
            <a:endParaRPr lang="en-US" noProof="0"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r>
              <a:rPr lang="en-US" noProof="0" dirty="0"/>
              <a:t>Add a footer</a:t>
            </a:r>
          </a:p>
          <a:p>
            <a:endParaRPr lang="en-US" noProof="0"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7AAC19ED-7CFA-4AF2-BE7E-6017F4B12C94}" type="slidenum">
              <a:rPr lang="en-US" noProof="0" smtClean="0"/>
              <a:t>‹#›</a:t>
            </a:fld>
            <a:endParaRPr lang="en-US" noProof="0"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137714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noProof="0"/>
              <a:t>CLICK TO EDIT MASTER TITLE STYLE</a:t>
            </a:r>
          </a:p>
        </p:txBody>
      </p:sp>
      <p:sp>
        <p:nvSpPr>
          <p:cNvPr id="3" name="Content Placeholder 2"/>
          <p:cNvSpPr>
            <a:spLocks noGrp="1"/>
          </p:cNvSpPr>
          <p:nvPr>
            <p:ph idx="1" hasCustomPrompt="1"/>
          </p:nvPr>
        </p:nvSpPr>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525A88A9-102E-4111-86E0-D51E9CB704AA}" type="datetime8">
              <a:rPr lang="en-US" noProof="0" smtClean="0"/>
              <a:t>5/10/2023 3:18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10699341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0" y="559678"/>
            <a:ext cx="3833906" cy="2278772"/>
          </a:xfrm>
        </p:spPr>
        <p:txBody>
          <a:bodyPr/>
          <a:lstStyle/>
          <a:p>
            <a:r>
              <a:rPr lang="en-US" noProof="0"/>
              <a:t>Click to edit Master title style</a:t>
            </a:r>
          </a:p>
        </p:txBody>
      </p:sp>
      <p:sp>
        <p:nvSpPr>
          <p:cNvPr id="3" name="Content Placeholder 2"/>
          <p:cNvSpPr>
            <a:spLocks noGrp="1"/>
          </p:cNvSpPr>
          <p:nvPr>
            <p:ph idx="1" hasCustomPrompt="1"/>
          </p:nvPr>
        </p:nvSpPr>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A346BD67-B37A-4DEF-9054-A91A6B18355E}" type="datetime8">
              <a:rPr lang="en-US" noProof="0" smtClean="0"/>
              <a:t>5/10/2023 3:18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2001" y="2981325"/>
            <a:ext cx="1866900" cy="2828925"/>
          </a:xfrm>
        </p:spPr>
        <p:txBody>
          <a:bodyPr/>
          <a:lstStyle/>
          <a:p>
            <a:pPr lvl="0"/>
            <a:r>
              <a:rPr lang="en-US" noProof="0"/>
              <a:t>Edit Master text styles</a:t>
            </a:r>
          </a:p>
        </p:txBody>
      </p:sp>
      <p:sp>
        <p:nvSpPr>
          <p:cNvPr id="9" name="Content Placeholder 7">
            <a:extLst>
              <a:ext uri="{FF2B5EF4-FFF2-40B4-BE49-F238E27FC236}">
                <a16:creationId xmlns:a16="http://schemas.microsoft.com/office/drawing/2014/main" id="{E983FCBB-03A1-486A-BDE2-92BD88EA0FCF}"/>
              </a:ext>
            </a:extLst>
          </p:cNvPr>
          <p:cNvSpPr>
            <a:spLocks noGrp="1"/>
          </p:cNvSpPr>
          <p:nvPr>
            <p:ph sz="quarter" idx="14" hasCustomPrompt="1"/>
          </p:nvPr>
        </p:nvSpPr>
        <p:spPr>
          <a:xfrm>
            <a:off x="2729006" y="2981325"/>
            <a:ext cx="1866900" cy="2828925"/>
          </a:xfrm>
        </p:spPr>
        <p:txBody>
          <a:bodyPr/>
          <a:lstStyle/>
          <a:p>
            <a:pPr lvl="0"/>
            <a:r>
              <a:rPr lang="en-US" noProof="0"/>
              <a:t>Edit Master text styles</a:t>
            </a:r>
          </a:p>
        </p:txBody>
      </p:sp>
    </p:spTree>
    <p:extLst>
      <p:ext uri="{BB962C8B-B14F-4D97-AF65-F5344CB8AC3E}">
        <p14:creationId xmlns:p14="http://schemas.microsoft.com/office/powerpoint/2010/main" val="3211365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D3432B8B-A85D-47CE-98BC-3DF0B2F26AF4}"/>
              </a:ext>
            </a:extLst>
          </p:cNvPr>
          <p:cNvSpPr/>
          <p:nvPr userDrawn="1"/>
        </p:nvSpPr>
        <p:spPr>
          <a:xfrm>
            <a:off x="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p:nvPr>
        </p:nvSpPr>
        <p:spPr>
          <a:xfrm>
            <a:off x="6375400" y="431747"/>
            <a:ext cx="5105400" cy="684633"/>
          </a:xfrm>
        </p:spPr>
        <p:txBody>
          <a:bodyPr/>
          <a:lstStyle>
            <a:lvl1pPr algn="ctr">
              <a:defRPr/>
            </a:lvl1pPr>
          </a:lstStyle>
          <a:p>
            <a:r>
              <a:rPr lang="en-US" noProof="0"/>
              <a:t>Click to edit Master title style</a:t>
            </a:r>
          </a:p>
        </p:txBody>
      </p:sp>
      <p:sp>
        <p:nvSpPr>
          <p:cNvPr id="3" name="Content Placeholder 2"/>
          <p:cNvSpPr>
            <a:spLocks noGrp="1"/>
          </p:cNvSpPr>
          <p:nvPr>
            <p:ph idx="1" hasCustomPrompt="1"/>
          </p:nvPr>
        </p:nvSpPr>
        <p:spPr>
          <a:xfrm>
            <a:off x="7088800" y="1468316"/>
            <a:ext cx="4831664" cy="3865070"/>
          </a:xfrm>
        </p:spPr>
        <p:txBody>
          <a:bodyPr anchor="ctr" anchorCtr="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F39235B7-901B-460F-BE63-E630BF7AD92D}" type="datetime8">
              <a:rPr lang="en-US" noProof="0" smtClean="0"/>
              <a:t>5/10/2023 3:18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654163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AC8F6D-0687-481A-9761-11AB8A79722C}"/>
              </a:ext>
            </a:extLst>
          </p:cNvPr>
          <p:cNvSpPr/>
          <p:nvPr userDrawn="1"/>
        </p:nvSpPr>
        <p:spPr>
          <a:xfrm>
            <a:off x="0" y="1"/>
            <a:ext cx="12191999" cy="15474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2" name="Title 1"/>
          <p:cNvSpPr>
            <a:spLocks noGrp="1"/>
          </p:cNvSpPr>
          <p:nvPr>
            <p:ph type="title" hasCustomPrompt="1"/>
          </p:nvPr>
        </p:nvSpPr>
        <p:spPr bwMode="ltGray">
          <a:xfrm>
            <a:off x="762000" y="305678"/>
            <a:ext cx="10667998" cy="1002422"/>
          </a:xfrm>
        </p:spPr>
        <p:txBody>
          <a:bodyPr anchor="ctr" anchorCtr="0"/>
          <a:lstStyle>
            <a:lvl1pPr algn="ctr">
              <a:defRPr>
                <a:solidFill>
                  <a:schemeClr val="accent1"/>
                </a:solidFill>
              </a:defRPr>
            </a:lvl1pPr>
          </a:lstStyle>
          <a:p>
            <a:r>
              <a:rPr lang="en-US" noProof="0"/>
              <a:t>CLICK TO EDIT MASTER TITLE STYLE</a:t>
            </a:r>
          </a:p>
        </p:txBody>
      </p:sp>
      <p:sp>
        <p:nvSpPr>
          <p:cNvPr id="4" name="Date Placeholder 3"/>
          <p:cNvSpPr>
            <a:spLocks noGrp="1"/>
          </p:cNvSpPr>
          <p:nvPr>
            <p:ph type="dt" sz="half" idx="10"/>
          </p:nvPr>
        </p:nvSpPr>
        <p:spPr/>
        <p:txBody>
          <a:bodyPr/>
          <a:lstStyle/>
          <a:p>
            <a:fld id="{B3601C1E-44EC-4ED6-87AC-7B26C9BC7568}" type="datetime8">
              <a:rPr lang="en-US" noProof="0" smtClean="0"/>
              <a:t>5/10/2023 3:18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1999" y="2443527"/>
            <a:ext cx="3348000" cy="2291676"/>
          </a:xfrm>
        </p:spPr>
        <p:txBody>
          <a:bodyPr/>
          <a:lstStyle/>
          <a:p>
            <a:pPr lvl="0"/>
            <a:r>
              <a:rPr lang="en-US" noProof="0"/>
              <a:t>Edit Master text styles</a:t>
            </a:r>
          </a:p>
        </p:txBody>
      </p:sp>
      <p:sp>
        <p:nvSpPr>
          <p:cNvPr id="14" name="Freeform 6" title="Page Number Shape">
            <a:extLst>
              <a:ext uri="{FF2B5EF4-FFF2-40B4-BE49-F238E27FC236}">
                <a16:creationId xmlns:a16="http://schemas.microsoft.com/office/drawing/2014/main" id="{0370AA61-B230-4320-8591-17B9EA527174}"/>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
        <p:nvSpPr>
          <p:cNvPr id="6" name="Slide Number Placeholder 5"/>
          <p:cNvSpPr>
            <a:spLocks noGrp="1"/>
          </p:cNvSpPr>
          <p:nvPr>
            <p:ph type="sldNum" sz="quarter" idx="12"/>
          </p:nvPr>
        </p:nvSpPr>
        <p:spPr/>
        <p:txBody>
          <a:bodyPr/>
          <a:lstStyle>
            <a:lvl1pPr>
              <a:defRPr>
                <a:solidFill>
                  <a:schemeClr val="tx1"/>
                </a:solidFill>
              </a:defRPr>
            </a:lvl1pPr>
          </a:lstStyle>
          <a:p>
            <a:fld id="{7AAC19ED-7CFA-4AF2-BE7E-6017F4B12C94}" type="slidenum">
              <a:rPr lang="en-US" noProof="0" smtClean="0"/>
              <a:pPr/>
              <a:t>‹#›</a:t>
            </a:fld>
            <a:endParaRPr lang="en-US" noProof="0" dirty="0"/>
          </a:p>
        </p:txBody>
      </p:sp>
      <p:sp>
        <p:nvSpPr>
          <p:cNvPr id="15" name="Content Placeholder 7">
            <a:extLst>
              <a:ext uri="{FF2B5EF4-FFF2-40B4-BE49-F238E27FC236}">
                <a16:creationId xmlns:a16="http://schemas.microsoft.com/office/drawing/2014/main" id="{AF3C3132-3E24-455C-9341-F3767C087D59}"/>
              </a:ext>
            </a:extLst>
          </p:cNvPr>
          <p:cNvSpPr>
            <a:spLocks noGrp="1"/>
          </p:cNvSpPr>
          <p:nvPr>
            <p:ph sz="quarter" idx="14" hasCustomPrompt="1"/>
          </p:nvPr>
        </p:nvSpPr>
        <p:spPr>
          <a:xfrm>
            <a:off x="4421999" y="2443527"/>
            <a:ext cx="3348000" cy="2291676"/>
          </a:xfrm>
        </p:spPr>
        <p:txBody>
          <a:bodyPr/>
          <a:lstStyle/>
          <a:p>
            <a:pPr lvl="0"/>
            <a:r>
              <a:rPr lang="en-US" noProof="0"/>
              <a:t>Edit Master text styles</a:t>
            </a:r>
          </a:p>
        </p:txBody>
      </p:sp>
      <p:sp>
        <p:nvSpPr>
          <p:cNvPr id="16" name="Content Placeholder 7">
            <a:extLst>
              <a:ext uri="{FF2B5EF4-FFF2-40B4-BE49-F238E27FC236}">
                <a16:creationId xmlns:a16="http://schemas.microsoft.com/office/drawing/2014/main" id="{2A783413-0A31-4F6C-B545-866183ABB004}"/>
              </a:ext>
            </a:extLst>
          </p:cNvPr>
          <p:cNvSpPr>
            <a:spLocks noGrp="1"/>
          </p:cNvSpPr>
          <p:nvPr>
            <p:ph sz="quarter" idx="15" hasCustomPrompt="1"/>
          </p:nvPr>
        </p:nvSpPr>
        <p:spPr>
          <a:xfrm>
            <a:off x="8081999" y="2443527"/>
            <a:ext cx="3348000" cy="2291676"/>
          </a:xfrm>
        </p:spPr>
        <p:txBody>
          <a:bodyPr/>
          <a:lstStyle/>
          <a:p>
            <a:pPr lvl="0"/>
            <a:r>
              <a:rPr lang="en-US" noProof="0"/>
              <a:t>Edit Master text styles</a:t>
            </a:r>
          </a:p>
        </p:txBody>
      </p:sp>
    </p:spTree>
    <p:extLst>
      <p:ext uri="{BB962C8B-B14F-4D97-AF65-F5344CB8AC3E}">
        <p14:creationId xmlns:p14="http://schemas.microsoft.com/office/powerpoint/2010/main" val="362781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and Content">
    <p:bg bwMode="grayWhite">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C8E5ED0-7922-414F-9B0F-CA82F0A3C660}"/>
              </a:ext>
            </a:extLst>
          </p:cNvPr>
          <p:cNvSpPr/>
          <p:nvPr userDrawn="1"/>
        </p:nvSpPr>
        <p:spPr>
          <a:xfrm>
            <a:off x="0" y="1540330"/>
            <a:ext cx="12192000" cy="47156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65AC8F6D-0687-481A-9761-11AB8A79722C}"/>
              </a:ext>
            </a:extLst>
          </p:cNvPr>
          <p:cNvSpPr/>
          <p:nvPr userDrawn="1"/>
        </p:nvSpPr>
        <p:spPr>
          <a:xfrm>
            <a:off x="0" y="1"/>
            <a:ext cx="12191999" cy="15474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4" name="Date Placeholder 3"/>
          <p:cNvSpPr>
            <a:spLocks noGrp="1"/>
          </p:cNvSpPr>
          <p:nvPr>
            <p:ph type="dt" sz="half" idx="10"/>
          </p:nvPr>
        </p:nvSpPr>
        <p:spPr>
          <a:xfrm>
            <a:off x="7628571" y="6314440"/>
            <a:ext cx="3814856" cy="365125"/>
          </a:xfrm>
        </p:spPr>
        <p:txBody>
          <a:bodyPr/>
          <a:lstStyle/>
          <a:p>
            <a:fld id="{4AE13B8D-7A39-483F-9092-AB66B2338492}" type="datetime8">
              <a:rPr lang="en-US" noProof="0" smtClean="0"/>
              <a:t>5/10/2023 3:18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1999" y="2875327"/>
            <a:ext cx="3348000" cy="2291676"/>
          </a:xfrm>
        </p:spPr>
        <p:txBody>
          <a:bodyPr anchor="ctr" anchorCtr="0"/>
          <a:lstStyle/>
          <a:p>
            <a:pPr lvl="0"/>
            <a:r>
              <a:rPr lang="en-US" noProof="0"/>
              <a:t>Edit Master text styles</a:t>
            </a:r>
          </a:p>
        </p:txBody>
      </p:sp>
      <p:sp>
        <p:nvSpPr>
          <p:cNvPr id="14" name="Freeform 6" title="Page Number Shape">
            <a:extLst>
              <a:ext uri="{FF2B5EF4-FFF2-40B4-BE49-F238E27FC236}">
                <a16:creationId xmlns:a16="http://schemas.microsoft.com/office/drawing/2014/main" id="{0370AA61-B230-4320-8591-17B9EA527174}"/>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
        <p:nvSpPr>
          <p:cNvPr id="6" name="Slide Number Placeholder 5"/>
          <p:cNvSpPr>
            <a:spLocks noGrp="1"/>
          </p:cNvSpPr>
          <p:nvPr>
            <p:ph type="sldNum" sz="quarter" idx="12"/>
          </p:nvPr>
        </p:nvSpPr>
        <p:spPr/>
        <p:txBody>
          <a:bodyPr/>
          <a:lstStyle>
            <a:lvl1pPr>
              <a:defRPr>
                <a:solidFill>
                  <a:schemeClr val="tx1"/>
                </a:solidFill>
              </a:defRPr>
            </a:lvl1pPr>
          </a:lstStyle>
          <a:p>
            <a:fld id="{7AAC19ED-7CFA-4AF2-BE7E-6017F4B12C94}" type="slidenum">
              <a:rPr lang="en-US" noProof="0" smtClean="0"/>
              <a:pPr/>
              <a:t>‹#›</a:t>
            </a:fld>
            <a:endParaRPr lang="en-US" noProof="0" dirty="0"/>
          </a:p>
        </p:txBody>
      </p:sp>
      <p:sp>
        <p:nvSpPr>
          <p:cNvPr id="16" name="Content Placeholder 7">
            <a:extLst>
              <a:ext uri="{FF2B5EF4-FFF2-40B4-BE49-F238E27FC236}">
                <a16:creationId xmlns:a16="http://schemas.microsoft.com/office/drawing/2014/main" id="{2A783413-0A31-4F6C-B545-866183ABB004}"/>
              </a:ext>
            </a:extLst>
          </p:cNvPr>
          <p:cNvSpPr>
            <a:spLocks noGrp="1"/>
          </p:cNvSpPr>
          <p:nvPr>
            <p:ph sz="quarter" idx="15" hasCustomPrompt="1"/>
          </p:nvPr>
        </p:nvSpPr>
        <p:spPr>
          <a:xfrm>
            <a:off x="8081999" y="2875327"/>
            <a:ext cx="3348000" cy="2291676"/>
          </a:xfrm>
        </p:spPr>
        <p:txBody>
          <a:bodyPr anchor="ctr" anchorCtr="0"/>
          <a:lstStyle/>
          <a:p>
            <a:pPr lvl="0"/>
            <a:r>
              <a:rPr lang="en-US" noProof="0"/>
              <a:t>Edit Master text styles</a:t>
            </a:r>
          </a:p>
        </p:txBody>
      </p:sp>
      <p:sp>
        <p:nvSpPr>
          <p:cNvPr id="3" name="Title 2">
            <a:extLst>
              <a:ext uri="{FF2B5EF4-FFF2-40B4-BE49-F238E27FC236}">
                <a16:creationId xmlns:a16="http://schemas.microsoft.com/office/drawing/2014/main" id="{8C4C76CE-242A-40DC-B9BA-9F6CD2FEBA09}"/>
              </a:ext>
            </a:extLst>
          </p:cNvPr>
          <p:cNvSpPr>
            <a:spLocks noGrp="1"/>
          </p:cNvSpPr>
          <p:nvPr>
            <p:ph type="title" hasCustomPrompt="1"/>
          </p:nvPr>
        </p:nvSpPr>
        <p:spPr bwMode="ltGray">
          <a:xfrm>
            <a:off x="761999" y="280278"/>
            <a:ext cx="10676571" cy="1002422"/>
          </a:xfrm>
        </p:spPr>
        <p:txBody>
          <a:bodyPr anchor="ctr" anchorCtr="0"/>
          <a:lstStyle>
            <a:lvl1pPr algn="ctr">
              <a:defRPr>
                <a:solidFill>
                  <a:schemeClr val="accent1"/>
                </a:solidFill>
              </a:defRPr>
            </a:lvl1pPr>
          </a:lstStyle>
          <a:p>
            <a:r>
              <a:rPr lang="en-US" noProof="0"/>
              <a:t>CLICK TO EDIT MASTER TITLE STYLE</a:t>
            </a:r>
          </a:p>
        </p:txBody>
      </p:sp>
    </p:spTree>
    <p:extLst>
      <p:ext uri="{BB962C8B-B14F-4D97-AF65-F5344CB8AC3E}">
        <p14:creationId xmlns:p14="http://schemas.microsoft.com/office/powerpoint/2010/main" val="25668904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352848"/>
            <a:ext cx="10667998" cy="1002422"/>
          </a:xfrm>
        </p:spPr>
        <p:txBody>
          <a:bodyPr anchor="ctr" anchorCtr="0"/>
          <a:lstStyle>
            <a:lvl1pPr algn="l">
              <a:defRPr/>
            </a:lvl1pPr>
          </a:lstStyle>
          <a:p>
            <a:r>
              <a:rPr lang="en-US" noProof="0"/>
              <a:t>CLICK TO EDIT MASTER TITLE STYLE</a:t>
            </a:r>
          </a:p>
        </p:txBody>
      </p:sp>
      <p:sp>
        <p:nvSpPr>
          <p:cNvPr id="3" name="Content Placeholder 2"/>
          <p:cNvSpPr>
            <a:spLocks noGrp="1"/>
          </p:cNvSpPr>
          <p:nvPr>
            <p:ph idx="1" hasCustomPrompt="1"/>
          </p:nvPr>
        </p:nvSpPr>
        <p:spPr>
          <a:xfrm>
            <a:off x="8848724" y="1534886"/>
            <a:ext cx="2581273" cy="427536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7A1B421F-7852-47A7-8672-3F4B3DC607FF}" type="datetime8">
              <a:rPr lang="en-US" noProof="0" smtClean="0"/>
              <a:t>5/10/2023 3:18 PM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2000" y="1534886"/>
            <a:ext cx="7829550" cy="4275365"/>
          </a:xfrm>
        </p:spPr>
        <p:txBody>
          <a:bodyPr/>
          <a:lstStyle/>
          <a:p>
            <a:pPr lvl="0"/>
            <a:r>
              <a:rPr lang="en-US" noProof="0"/>
              <a:t>Edit Master text styles</a:t>
            </a:r>
          </a:p>
        </p:txBody>
      </p:sp>
    </p:spTree>
    <p:extLst>
      <p:ext uri="{BB962C8B-B14F-4D97-AF65-F5344CB8AC3E}">
        <p14:creationId xmlns:p14="http://schemas.microsoft.com/office/powerpoint/2010/main" val="2497476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right Content Lef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4768376-ED37-468E-9A28-4A8C73222CFB}"/>
              </a:ext>
            </a:extLst>
          </p:cNvPr>
          <p:cNvSpPr/>
          <p:nvPr userDrawn="1"/>
        </p:nvSpPr>
        <p:spPr>
          <a:xfrm>
            <a:off x="5263637" y="0"/>
            <a:ext cx="6928363" cy="6858000"/>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2" name="Date Placeholder 1"/>
          <p:cNvSpPr>
            <a:spLocks noGrp="1"/>
          </p:cNvSpPr>
          <p:nvPr>
            <p:ph type="dt" sz="half" idx="10"/>
          </p:nvPr>
        </p:nvSpPr>
        <p:spPr/>
        <p:txBody>
          <a:bodyPr/>
          <a:lstStyle/>
          <a:p>
            <a:fld id="{6A1CE990-BAB9-4562-95E3-50660C2796F3}" type="datetime8">
              <a:rPr lang="en-US" noProof="0" smtClean="0"/>
              <a:t>5/10/2023 3:18 PM</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a:p>
            <a:endParaRPr lang="en-US" noProof="0" dirty="0"/>
          </a:p>
        </p:txBody>
      </p:sp>
      <p:sp>
        <p:nvSpPr>
          <p:cNvPr id="6" name="Content Placeholder 12">
            <a:extLst>
              <a:ext uri="{FF2B5EF4-FFF2-40B4-BE49-F238E27FC236}">
                <a16:creationId xmlns:a16="http://schemas.microsoft.com/office/drawing/2014/main" id="{DEDD3AEB-5731-4BFB-B455-2CAA76BB8C15}"/>
              </a:ext>
            </a:extLst>
          </p:cNvPr>
          <p:cNvSpPr>
            <a:spLocks noGrp="1"/>
          </p:cNvSpPr>
          <p:nvPr>
            <p:ph idx="1" hasCustomPrompt="1"/>
          </p:nvPr>
        </p:nvSpPr>
        <p:spPr>
          <a:xfrm>
            <a:off x="6322695" y="358646"/>
            <a:ext cx="5505450" cy="5896056"/>
          </a:xfrm>
        </p:spPr>
        <p:txBody>
          <a:bodyPr anchor="ctr" anchorCtr="0">
            <a:normAutofit/>
          </a:bodyPr>
          <a:lstStyle>
            <a:lvl1pPr>
              <a:defRPr sz="2800"/>
            </a:lvl1pPr>
          </a:lstStyle>
          <a:p>
            <a:pPr marL="0" lvl="0" indent="0">
              <a:lnSpc>
                <a:spcPct val="100000"/>
              </a:lnSpc>
              <a:spcAft>
                <a:spcPts val="2400"/>
              </a:spcAft>
              <a:buNone/>
            </a:pPr>
            <a:r>
              <a:rPr lang="en-US" sz="3200" noProof="0">
                <a:cs typeface="Segoe UI" panose="020B0502040204020203" pitchFamily="34" charset="0"/>
              </a:rPr>
              <a:t>Edit Master text styles</a:t>
            </a:r>
          </a:p>
        </p:txBody>
      </p:sp>
      <p:sp>
        <p:nvSpPr>
          <p:cNvPr id="8" name="Freeform 6" title="Page Number Shape">
            <a:extLst>
              <a:ext uri="{FF2B5EF4-FFF2-40B4-BE49-F238E27FC236}">
                <a16:creationId xmlns:a16="http://schemas.microsoft.com/office/drawing/2014/main" id="{F054F317-CFFE-48EF-91D4-872C9FE7043D}"/>
              </a:ext>
            </a:extLst>
          </p:cNvPr>
          <p:cNvSpPr/>
          <p:nvPr userDrawn="1"/>
        </p:nvSpPr>
        <p:spPr bwMode="auto">
          <a:xfrm>
            <a:off x="11793378" y="360167"/>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11" name="Title 10">
            <a:extLst>
              <a:ext uri="{FF2B5EF4-FFF2-40B4-BE49-F238E27FC236}">
                <a16:creationId xmlns:a16="http://schemas.microsoft.com/office/drawing/2014/main" id="{0D58896D-DB7B-49E4-87EC-67CEAB2EF53C}"/>
              </a:ext>
            </a:extLst>
          </p:cNvPr>
          <p:cNvSpPr>
            <a:spLocks noGrp="1"/>
          </p:cNvSpPr>
          <p:nvPr>
            <p:ph type="title" hasCustomPrompt="1"/>
          </p:nvPr>
        </p:nvSpPr>
        <p:spPr>
          <a:xfrm>
            <a:off x="707570" y="548792"/>
            <a:ext cx="3833906" cy="4952492"/>
          </a:xfrm>
        </p:spPr>
        <p:txBody>
          <a:bodyPr/>
          <a:lstStyle/>
          <a:p>
            <a:r>
              <a:rPr lang="en-US" noProof="0"/>
              <a:t>CLICK TO EDIT MASTER TITLE STYLE</a:t>
            </a:r>
          </a:p>
        </p:txBody>
      </p:sp>
    </p:spTree>
    <p:extLst>
      <p:ext uri="{BB962C8B-B14F-4D97-AF65-F5344CB8AC3E}">
        <p14:creationId xmlns:p14="http://schemas.microsoft.com/office/powerpoint/2010/main" val="3991192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360167"/>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noProof="0"/>
              <a:t>Click to edit Master title style</a:t>
            </a:r>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9E139DA8-D636-4336-B416-25DD0050B639}" type="datetime8">
              <a:rPr lang="en-US" noProof="0" smtClean="0"/>
              <a:t>5/10/2023 3:18 PM</a:t>
            </a:fld>
            <a:endParaRPr lang="en-US" noProof="0"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r>
              <a:rPr lang="en-US" noProof="0" dirty="0"/>
              <a:t>Add a footer </a:t>
            </a:r>
          </a:p>
        </p:txBody>
      </p:sp>
      <p:sp>
        <p:nvSpPr>
          <p:cNvPr id="6" name="Slide Number Placeholder 5"/>
          <p:cNvSpPr>
            <a:spLocks noGrp="1"/>
          </p:cNvSpPr>
          <p:nvPr>
            <p:ph type="sldNum" sz="quarter" idx="4"/>
          </p:nvPr>
        </p:nvSpPr>
        <p:spPr>
          <a:xfrm>
            <a:off x="11784011" y="587179"/>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7AAC19ED-7CFA-4AF2-BE7E-6017F4B12C94}" type="slidenum">
              <a:rPr lang="en-US" noProof="0" smtClean="0"/>
              <a:t>‹#›</a:t>
            </a:fld>
            <a:endParaRPr lang="en-US" noProof="0" dirty="0"/>
          </a:p>
        </p:txBody>
      </p:sp>
      <p:cxnSp>
        <p:nvCxnSpPr>
          <p:cNvPr id="10" name="Straight Connector 9" title="Horizontal Rule Line"/>
          <p:cNvCxnSpPr/>
          <p:nvPr/>
        </p:nvCxnSpPr>
        <p:spPr>
          <a:xfrm>
            <a:off x="0" y="6199730"/>
            <a:ext cx="4495800" cy="0"/>
          </a:xfrm>
          <a:prstGeom prst="line">
            <a:avLst/>
          </a:prstGeom>
          <a:ln w="571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0871000"/>
      </p:ext>
    </p:extLst>
  </p:cSld>
  <p:clrMap bg1="lt1" tx1="dk1" bg2="lt2" tx2="dk2" accent1="accent1" accent2="accent2" accent3="accent3" accent4="accent4" accent5="accent5" accent6="accent6" hlink="hlink" folHlink="folHlink"/>
  <p:sldLayoutIdLst>
    <p:sldLayoutId id="2147483672" r:id="rId1"/>
    <p:sldLayoutId id="2147483661" r:id="rId2"/>
    <p:sldLayoutId id="2147483662" r:id="rId3"/>
    <p:sldLayoutId id="2147483673" r:id="rId4"/>
    <p:sldLayoutId id="2147483677" r:id="rId5"/>
    <p:sldLayoutId id="2147483674" r:id="rId6"/>
    <p:sldLayoutId id="2147483679" r:id="rId7"/>
    <p:sldLayoutId id="2147483678" r:id="rId8"/>
    <p:sldLayoutId id="2147483676" r:id="rId9"/>
    <p:sldLayoutId id="2147483675" r:id="rId10"/>
    <p:sldLayoutId id="2147483665" r:id="rId11"/>
    <p:sldLayoutId id="2147483682" r:id="rId12"/>
    <p:sldLayoutId id="2147483681" r:id="rId13"/>
    <p:sldLayoutId id="2147483667" r:id="rId14"/>
    <p:sldLayoutId id="2147483668" r:id="rId15"/>
    <p:sldLayoutId id="2147483680" r:id="rId16"/>
  </p:sldLayoutIdLst>
  <p:hf hdr="0" ftr="0" dt="0"/>
  <p:txStyles>
    <p:titleStyle>
      <a:lvl1pPr algn="r" defTabSz="914400" rtl="0" eaLnBrk="1" latinLnBrk="0" hangingPunct="1">
        <a:lnSpc>
          <a:spcPct val="90000"/>
        </a:lnSpc>
        <a:spcBef>
          <a:spcPct val="0"/>
        </a:spcBef>
        <a:buNone/>
        <a:defRPr sz="5000" b="0" i="0"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acher">
            <a:extLst>
              <a:ext uri="{FF2B5EF4-FFF2-40B4-BE49-F238E27FC236}">
                <a16:creationId xmlns:a16="http://schemas.microsoft.com/office/drawing/2014/main" id="{55999741-3CB0-4E9F-9B1F-47F7BDC2DBF8}"/>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9476" y="0"/>
            <a:ext cx="12240000" cy="6906641"/>
          </a:xfrm>
          <a:prstGeom prst="rect">
            <a:avLst/>
          </a:prstGeom>
        </p:spPr>
      </p:pic>
      <p:sp>
        <p:nvSpPr>
          <p:cNvPr id="2" name="Title 1">
            <a:extLst>
              <a:ext uri="{FF2B5EF4-FFF2-40B4-BE49-F238E27FC236}">
                <a16:creationId xmlns:a16="http://schemas.microsoft.com/office/drawing/2014/main" id="{C478B3CD-9828-4280-95EC-5F9D73400FF8}"/>
              </a:ext>
            </a:extLst>
          </p:cNvPr>
          <p:cNvSpPr>
            <a:spLocks noGrp="1"/>
          </p:cNvSpPr>
          <p:nvPr>
            <p:ph type="ctrTitle"/>
          </p:nvPr>
        </p:nvSpPr>
        <p:spPr bwMode="white"/>
        <p:txBody>
          <a:bodyPr/>
          <a:lstStyle/>
          <a:p>
            <a:r>
              <a:rPr lang="en-US" sz="8000" dirty="0">
                <a:solidFill>
                  <a:schemeClr val="tx1"/>
                </a:solidFill>
                <a:latin typeface="Times New Roman" panose="02020603050405020304" pitchFamily="18" charset="0"/>
                <a:cs typeface="Times New Roman" panose="02020603050405020304" pitchFamily="18" charset="0"/>
              </a:rPr>
              <a:t>Welcome to HEMANTH </a:t>
            </a:r>
            <a:r>
              <a:rPr lang="en-IN" sz="8000" b="1" i="0" dirty="0">
                <a:solidFill>
                  <a:srgbClr val="FFFFFF"/>
                </a:solidFill>
                <a:effectLst/>
                <a:latin typeface="Times New Roman" panose="02020603050405020304" pitchFamily="18" charset="0"/>
                <a:cs typeface="Times New Roman" panose="02020603050405020304" pitchFamily="18" charset="0"/>
              </a:rPr>
              <a:t>Nutrition PLAN</a:t>
            </a:r>
            <a:endParaRPr lang="en-US" sz="8000" dirty="0">
              <a:solidFill>
                <a:schemeClr val="accent1"/>
              </a:solidFill>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5A9A3178-CB65-4687-BC8A-DBB6F3C6EF12}"/>
              </a:ext>
            </a:extLst>
          </p:cNvPr>
          <p:cNvSpPr>
            <a:spLocks noGrp="1"/>
          </p:cNvSpPr>
          <p:nvPr>
            <p:ph type="subTitle" idx="1"/>
          </p:nvPr>
        </p:nvSpPr>
        <p:spPr/>
        <p:txBody>
          <a:bodyPr>
            <a:normAutofit fontScale="77500" lnSpcReduction="20000"/>
          </a:bodyPr>
          <a:lstStyle/>
          <a:p>
            <a:pPr>
              <a:lnSpc>
                <a:spcPct val="100000"/>
              </a:lnSpc>
            </a:pPr>
            <a:endParaRPr lang="en-US" sz="3200" dirty="0">
              <a:solidFill>
                <a:schemeClr val="tx1"/>
              </a:solidFill>
              <a:cs typeface="Segoe UI" panose="020B0502040204020203" pitchFamily="34" charset="0"/>
            </a:endParaRPr>
          </a:p>
          <a:p>
            <a:pPr>
              <a:lnSpc>
                <a:spcPct val="100000"/>
              </a:lnSpc>
            </a:pPr>
            <a:r>
              <a:rPr lang="en-US" sz="3200" dirty="0">
                <a:solidFill>
                  <a:schemeClr val="tx1"/>
                </a:solidFill>
                <a:cs typeface="Segoe UI" panose="020B0502040204020203" pitchFamily="34" charset="0"/>
              </a:rPr>
              <a:t>HEMANTH REDDY SEDABAVI</a:t>
            </a:r>
          </a:p>
          <a:p>
            <a:pPr>
              <a:lnSpc>
                <a:spcPct val="100000"/>
              </a:lnSpc>
            </a:pPr>
            <a:r>
              <a:rPr lang="en-US" sz="3200" dirty="0">
                <a:solidFill>
                  <a:schemeClr val="tx1"/>
                </a:solidFill>
                <a:cs typeface="Segoe UI" panose="020B0502040204020203" pitchFamily="34" charset="0"/>
              </a:rPr>
              <a:t>ID: 19001177</a:t>
            </a:r>
          </a:p>
        </p:txBody>
      </p:sp>
      <p:sp>
        <p:nvSpPr>
          <p:cNvPr id="4" name="Slide Number Placeholder 3" hidden="1">
            <a:extLst>
              <a:ext uri="{FF2B5EF4-FFF2-40B4-BE49-F238E27FC236}">
                <a16:creationId xmlns:a16="http://schemas.microsoft.com/office/drawing/2014/main" id="{192D9B22-CA63-4CDB-8957-40947F45B732}"/>
              </a:ext>
            </a:extLst>
          </p:cNvPr>
          <p:cNvSpPr>
            <a:spLocks noGrp="1"/>
          </p:cNvSpPr>
          <p:nvPr>
            <p:ph type="sldNum" sz="quarter" idx="12"/>
          </p:nvPr>
        </p:nvSpPr>
        <p:spPr/>
        <p:txBody>
          <a:bodyPr/>
          <a:lstStyle/>
          <a:p>
            <a:fld id="{7AAC19ED-7CFA-4AF2-BE7E-6017F4B12C94}" type="slidenum">
              <a:rPr lang="en-US" smtClean="0"/>
              <a:t>1</a:t>
            </a:fld>
            <a:endParaRPr lang="en-US" dirty="0"/>
          </a:p>
        </p:txBody>
      </p:sp>
      <p:grpSp>
        <p:nvGrpSpPr>
          <p:cNvPr id="6" name="Group 5">
            <a:extLst>
              <a:ext uri="{FF2B5EF4-FFF2-40B4-BE49-F238E27FC236}">
                <a16:creationId xmlns:a16="http://schemas.microsoft.com/office/drawing/2014/main" id="{698C1723-6BE3-4292-90F2-43C7A22F5038}"/>
              </a:ext>
              <a:ext uri="{C183D7F6-B498-43B3-948B-1728B52AA6E4}">
                <adec:decorative xmlns:adec="http://schemas.microsoft.com/office/drawing/2017/decorative" val="1"/>
              </a:ext>
            </a:extLst>
          </p:cNvPr>
          <p:cNvGrpSpPr/>
          <p:nvPr/>
        </p:nvGrpSpPr>
        <p:grpSpPr bwMode="white">
          <a:xfrm>
            <a:off x="2407627" y="1184031"/>
            <a:ext cx="7376746" cy="4149970"/>
            <a:chOff x="2989385" y="1679331"/>
            <a:chExt cx="7376746" cy="2681654"/>
          </a:xfrm>
        </p:grpSpPr>
        <p:cxnSp>
          <p:nvCxnSpPr>
            <p:cNvPr id="7" name="Straight Connector 6">
              <a:extLst>
                <a:ext uri="{FF2B5EF4-FFF2-40B4-BE49-F238E27FC236}">
                  <a16:creationId xmlns:a16="http://schemas.microsoft.com/office/drawing/2014/main" id="{EFF9A4E4-33FF-4BA5-9A1C-6E8B73621BEB}"/>
                </a:ext>
              </a:extLst>
            </p:cNvPr>
            <p:cNvCxnSpPr/>
            <p:nvPr/>
          </p:nvCxnSpPr>
          <p:spPr bwMode="white">
            <a:xfrm>
              <a:off x="2989385" y="1679331"/>
              <a:ext cx="737674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9168D7F-9049-4135-9731-02DB8D3CD4C9}"/>
                </a:ext>
              </a:extLst>
            </p:cNvPr>
            <p:cNvCxnSpPr/>
            <p:nvPr/>
          </p:nvCxnSpPr>
          <p:spPr bwMode="white">
            <a:xfrm>
              <a:off x="10366130" y="1688123"/>
              <a:ext cx="0" cy="267286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A19D412-8FFA-4958-A76C-EB9E1F690AD9}"/>
                </a:ext>
              </a:extLst>
            </p:cNvPr>
            <p:cNvCxnSpPr/>
            <p:nvPr/>
          </p:nvCxnSpPr>
          <p:spPr bwMode="white">
            <a:xfrm>
              <a:off x="2989385" y="1679331"/>
              <a:ext cx="0" cy="2674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85B0E36-8696-452F-958E-984FBF104D99}"/>
                </a:ext>
              </a:extLst>
            </p:cNvPr>
            <p:cNvCxnSpPr/>
            <p:nvPr/>
          </p:nvCxnSpPr>
          <p:spPr bwMode="white">
            <a:xfrm>
              <a:off x="2989385" y="4354131"/>
              <a:ext cx="174087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F49821-5888-450B-ABA1-D4D7B73EC2AB}"/>
                </a:ext>
              </a:extLst>
            </p:cNvPr>
            <p:cNvCxnSpPr/>
            <p:nvPr/>
          </p:nvCxnSpPr>
          <p:spPr bwMode="white">
            <a:xfrm>
              <a:off x="8625254" y="4360985"/>
              <a:ext cx="174087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575169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D1FE6C2-5C98-C5F5-FB20-AC7E7332D7C0}"/>
              </a:ext>
            </a:extLst>
          </p:cNvPr>
          <p:cNvSpPr>
            <a:spLocks noGrp="1"/>
          </p:cNvSpPr>
          <p:nvPr>
            <p:ph type="title"/>
          </p:nvPr>
        </p:nvSpPr>
        <p:spPr>
          <a:xfrm>
            <a:off x="762000" y="352848"/>
            <a:ext cx="10667998" cy="1002422"/>
          </a:xfrm>
        </p:spPr>
        <p:txBody>
          <a:bodyPr/>
          <a:lstStyle/>
          <a:p>
            <a:r>
              <a:rPr lang="en-US" dirty="0"/>
              <a:t>ADDPRODUCT</a:t>
            </a:r>
          </a:p>
        </p:txBody>
      </p:sp>
      <p:sp>
        <p:nvSpPr>
          <p:cNvPr id="11" name="Content Placeholder 2">
            <a:extLst>
              <a:ext uri="{FF2B5EF4-FFF2-40B4-BE49-F238E27FC236}">
                <a16:creationId xmlns:a16="http://schemas.microsoft.com/office/drawing/2014/main" id="{28AE721A-FB98-57B0-D693-34D4B8A189A7}"/>
              </a:ext>
            </a:extLst>
          </p:cNvPr>
          <p:cNvSpPr>
            <a:spLocks noGrp="1"/>
          </p:cNvSpPr>
          <p:nvPr>
            <p:ph idx="1"/>
          </p:nvPr>
        </p:nvSpPr>
        <p:spPr>
          <a:xfrm>
            <a:off x="8898729" y="1355270"/>
            <a:ext cx="3089276" cy="4970266"/>
          </a:xfrm>
        </p:spPr>
        <p:txBody>
          <a:bodyPr>
            <a:noAutofit/>
          </a:bodyPr>
          <a:lstStyle/>
          <a:p>
            <a:pPr rtl="0">
              <a:buFont typeface="Wingdings" panose="05000000000000000000" pitchFamily="2" charset="2"/>
              <a:buChar char="Ø"/>
            </a:pPr>
            <a:r>
              <a:rPr lang="en-US" b="1" dirty="0">
                <a:effectLst/>
                <a:latin typeface="Times New Roman" panose="02020603050405020304" pitchFamily="18" charset="0"/>
                <a:cs typeface="Times New Roman" panose="02020603050405020304" pitchFamily="18" charset="0"/>
              </a:rPr>
              <a:t>On the admin page, the administrator can add new products and responses. The filter pipe is also available on the page. </a:t>
            </a:r>
          </a:p>
          <a:p>
            <a:pPr rtl="0">
              <a:buFont typeface="Wingdings" panose="05000000000000000000" pitchFamily="2" charset="2"/>
              <a:buChar char="Ø"/>
            </a:pPr>
            <a:r>
              <a:rPr lang="en-US" b="1" dirty="0">
                <a:effectLst/>
                <a:latin typeface="Times New Roman" panose="02020603050405020304" pitchFamily="18" charset="0"/>
                <a:cs typeface="Times New Roman" panose="02020603050405020304" pitchFamily="18" charset="0"/>
              </a:rPr>
              <a:t>When the "Add Product" button is clicked, a new page opens where products can be added along with their protein values and other nutritional information.</a:t>
            </a:r>
            <a:endParaRPr lang="en-US" b="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C55A8AD-D866-7E7E-4CEF-E2F2879D4A8F}"/>
              </a:ext>
            </a:extLst>
          </p:cNvPr>
          <p:cNvSpPr>
            <a:spLocks noGrp="1"/>
          </p:cNvSpPr>
          <p:nvPr>
            <p:ph type="sldNum" sz="quarter" idx="12"/>
          </p:nvPr>
        </p:nvSpPr>
        <p:spPr>
          <a:xfrm>
            <a:off x="11784011" y="587179"/>
            <a:ext cx="407988" cy="365125"/>
          </a:xfrm>
        </p:spPr>
        <p:txBody>
          <a:bodyPr anchor="ctr">
            <a:normAutofit/>
          </a:bodyPr>
          <a:lstStyle/>
          <a:p>
            <a:pPr>
              <a:spcAft>
                <a:spcPts val="600"/>
              </a:spcAft>
            </a:pPr>
            <a:fld id="{7AAC19ED-7CFA-4AF2-BE7E-6017F4B12C94}" type="slidenum">
              <a:rPr lang="en-US" noProof="0" smtClean="0"/>
              <a:pPr>
                <a:spcAft>
                  <a:spcPts val="600"/>
                </a:spcAft>
              </a:pPr>
              <a:t>10</a:t>
            </a:fld>
            <a:endParaRPr lang="en-US" noProof="0"/>
          </a:p>
        </p:txBody>
      </p:sp>
      <p:pic>
        <p:nvPicPr>
          <p:cNvPr id="6" name="Content Placeholder 5" descr="A screenshot of a computer&#10;&#10;Description automatically generated">
            <a:extLst>
              <a:ext uri="{FF2B5EF4-FFF2-40B4-BE49-F238E27FC236}">
                <a16:creationId xmlns:a16="http://schemas.microsoft.com/office/drawing/2014/main" id="{0AB7E741-6BA5-0B6E-911F-0A83917C798A}"/>
              </a:ext>
            </a:extLst>
          </p:cNvPr>
          <p:cNvPicPr>
            <a:picLocks noGrp="1" noChangeAspect="1"/>
          </p:cNvPicPr>
          <p:nvPr>
            <p:ph sz="quarter" idx="13"/>
          </p:nvPr>
        </p:nvPicPr>
        <p:blipFill>
          <a:blip r:embed="rId2"/>
          <a:stretch>
            <a:fillRect/>
          </a:stretch>
        </p:blipFill>
        <p:spPr>
          <a:xfrm>
            <a:off x="762000" y="1557405"/>
            <a:ext cx="7829550" cy="4230552"/>
          </a:xfrm>
        </p:spPr>
      </p:pic>
    </p:spTree>
    <p:extLst>
      <p:ext uri="{BB962C8B-B14F-4D97-AF65-F5344CB8AC3E}">
        <p14:creationId xmlns:p14="http://schemas.microsoft.com/office/powerpoint/2010/main" val="4240859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2E075-BEA1-4FCE-62CE-D40B2897F3EC}"/>
              </a:ext>
            </a:extLst>
          </p:cNvPr>
          <p:cNvSpPr>
            <a:spLocks noGrp="1"/>
          </p:cNvSpPr>
          <p:nvPr>
            <p:ph type="title"/>
          </p:nvPr>
        </p:nvSpPr>
        <p:spPr/>
        <p:txBody>
          <a:bodyPr/>
          <a:lstStyle/>
          <a:p>
            <a:r>
              <a:rPr lang="en-IN" dirty="0"/>
              <a:t>ADDRESPONSE</a:t>
            </a:r>
          </a:p>
        </p:txBody>
      </p:sp>
      <p:sp>
        <p:nvSpPr>
          <p:cNvPr id="3" name="Content Placeholder 2">
            <a:extLst>
              <a:ext uri="{FF2B5EF4-FFF2-40B4-BE49-F238E27FC236}">
                <a16:creationId xmlns:a16="http://schemas.microsoft.com/office/drawing/2014/main" id="{2A991DC3-C72B-D120-FF5A-D818BAA454AF}"/>
              </a:ext>
            </a:extLst>
          </p:cNvPr>
          <p:cNvSpPr>
            <a:spLocks noGrp="1"/>
          </p:cNvSpPr>
          <p:nvPr>
            <p:ph idx="1"/>
          </p:nvPr>
        </p:nvSpPr>
        <p:spPr>
          <a:xfrm>
            <a:off x="8759029" y="1355270"/>
            <a:ext cx="3228976" cy="4675414"/>
          </a:xfrm>
        </p:spPr>
        <p:txBody>
          <a:bodyPr>
            <a:noAutofit/>
          </a:bodyPr>
          <a:lstStyle/>
          <a:p>
            <a:pPr>
              <a:buFont typeface="Wingdings" panose="05000000000000000000" pitchFamily="2" charset="2"/>
              <a:buChar char="q"/>
            </a:pPr>
            <a:r>
              <a:rPr lang="en-US" sz="1800" b="1" dirty="0">
                <a:latin typeface="Times New Roman" panose="02020603050405020304" pitchFamily="18" charset="0"/>
                <a:cs typeface="Times New Roman" panose="02020603050405020304" pitchFamily="18" charset="0"/>
              </a:rPr>
              <a:t>On the "Add Responses" page, the admin can add responses to questions that have been submitted by users.</a:t>
            </a:r>
          </a:p>
          <a:p>
            <a:pPr>
              <a:buFont typeface="Wingdings" panose="05000000000000000000" pitchFamily="2" charset="2"/>
              <a:buChar char="q"/>
            </a:pPr>
            <a:r>
              <a:rPr lang="en-US" sz="1800" b="1" dirty="0">
                <a:latin typeface="Times New Roman" panose="02020603050405020304" pitchFamily="18" charset="0"/>
                <a:cs typeface="Times New Roman" panose="02020603050405020304" pitchFamily="18" charset="0"/>
              </a:rPr>
              <a:t>If any question is clicked, it will prompt for comments related to that question.</a:t>
            </a:r>
          </a:p>
          <a:p>
            <a:pPr>
              <a:buFont typeface="Wingdings" panose="05000000000000000000" pitchFamily="2" charset="2"/>
              <a:buChar char="q"/>
            </a:pPr>
            <a:r>
              <a:rPr lang="en-US" sz="1800" b="1" dirty="0">
                <a:latin typeface="Times New Roman" panose="02020603050405020304" pitchFamily="18" charset="0"/>
                <a:cs typeface="Times New Roman" panose="02020603050405020304" pitchFamily="18" charset="0"/>
              </a:rPr>
              <a:t>In the comments section, multiple comments are displayed and the admin can add responses for each question.</a:t>
            </a:r>
            <a:endParaRPr lang="en-IN" sz="1800" b="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4F2F8B5-68F2-3A2F-8065-90AFC98FE22F}"/>
              </a:ext>
            </a:extLst>
          </p:cNvPr>
          <p:cNvSpPr>
            <a:spLocks noGrp="1"/>
          </p:cNvSpPr>
          <p:nvPr>
            <p:ph type="sldNum" sz="quarter" idx="12"/>
          </p:nvPr>
        </p:nvSpPr>
        <p:spPr/>
        <p:txBody>
          <a:bodyPr/>
          <a:lstStyle/>
          <a:p>
            <a:fld id="{7AAC19ED-7CFA-4AF2-BE7E-6017F4B12C94}" type="slidenum">
              <a:rPr lang="en-US" noProof="0" smtClean="0"/>
              <a:t>11</a:t>
            </a:fld>
            <a:endParaRPr lang="en-US" noProof="0" dirty="0"/>
          </a:p>
        </p:txBody>
      </p:sp>
      <p:pic>
        <p:nvPicPr>
          <p:cNvPr id="7" name="Content Placeholder 6" descr="A picture containing text, screenshot, software, design&#10;&#10;Description automatically generated">
            <a:extLst>
              <a:ext uri="{FF2B5EF4-FFF2-40B4-BE49-F238E27FC236}">
                <a16:creationId xmlns:a16="http://schemas.microsoft.com/office/drawing/2014/main" id="{3FEE75BD-E419-E2DA-FA32-7E05EC5A96E6}"/>
              </a:ext>
            </a:extLst>
          </p:cNvPr>
          <p:cNvPicPr>
            <a:picLocks noGrp="1" noChangeAspect="1"/>
          </p:cNvPicPr>
          <p:nvPr>
            <p:ph sz="quarter" idx="13"/>
          </p:nvPr>
        </p:nvPicPr>
        <p:blipFill>
          <a:blip r:embed="rId2"/>
          <a:stretch>
            <a:fillRect/>
          </a:stretch>
        </p:blipFill>
        <p:spPr>
          <a:xfrm>
            <a:off x="762000" y="1649014"/>
            <a:ext cx="7829550" cy="3971134"/>
          </a:xfrm>
        </p:spPr>
      </p:pic>
    </p:spTree>
    <p:extLst>
      <p:ext uri="{BB962C8B-B14F-4D97-AF65-F5344CB8AC3E}">
        <p14:creationId xmlns:p14="http://schemas.microsoft.com/office/powerpoint/2010/main" val="1536499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C315C-7D89-1F51-661C-96404908E567}"/>
              </a:ext>
            </a:extLst>
          </p:cNvPr>
          <p:cNvSpPr>
            <a:spLocks noGrp="1"/>
          </p:cNvSpPr>
          <p:nvPr>
            <p:ph type="title"/>
          </p:nvPr>
        </p:nvSpPr>
        <p:spPr/>
        <p:txBody>
          <a:bodyPr/>
          <a:lstStyle/>
          <a:p>
            <a:r>
              <a:rPr lang="en-IN" dirty="0"/>
              <a:t>FLOWDIAGRAM</a:t>
            </a:r>
          </a:p>
        </p:txBody>
      </p:sp>
      <p:sp>
        <p:nvSpPr>
          <p:cNvPr id="4" name="Slide Number Placeholder 3">
            <a:extLst>
              <a:ext uri="{FF2B5EF4-FFF2-40B4-BE49-F238E27FC236}">
                <a16:creationId xmlns:a16="http://schemas.microsoft.com/office/drawing/2014/main" id="{C2CF8A5A-A69A-46A8-9137-DF619DD8D7CE}"/>
              </a:ext>
            </a:extLst>
          </p:cNvPr>
          <p:cNvSpPr>
            <a:spLocks noGrp="1"/>
          </p:cNvSpPr>
          <p:nvPr>
            <p:ph type="sldNum" sz="quarter" idx="12"/>
          </p:nvPr>
        </p:nvSpPr>
        <p:spPr/>
        <p:txBody>
          <a:bodyPr/>
          <a:lstStyle/>
          <a:p>
            <a:fld id="{7AAC19ED-7CFA-4AF2-BE7E-6017F4B12C94}" type="slidenum">
              <a:rPr lang="en-US" noProof="0" smtClean="0"/>
              <a:t>12</a:t>
            </a:fld>
            <a:endParaRPr lang="en-US" noProof="0" dirty="0"/>
          </a:p>
        </p:txBody>
      </p:sp>
      <p:pic>
        <p:nvPicPr>
          <p:cNvPr id="7" name="Content Placeholder 6" descr="A picture containing text, screenshot, diagram, colorfulness&#10;&#10;Description automatically generated">
            <a:extLst>
              <a:ext uri="{FF2B5EF4-FFF2-40B4-BE49-F238E27FC236}">
                <a16:creationId xmlns:a16="http://schemas.microsoft.com/office/drawing/2014/main" id="{E6F3B96A-6133-A57D-217C-D496CF11E544}"/>
              </a:ext>
            </a:extLst>
          </p:cNvPr>
          <p:cNvPicPr>
            <a:picLocks noGrp="1" noChangeAspect="1"/>
          </p:cNvPicPr>
          <p:nvPr>
            <p:ph sz="quarter" idx="13"/>
          </p:nvPr>
        </p:nvPicPr>
        <p:blipFill>
          <a:blip r:embed="rId2">
            <a:clrChange>
              <a:clrFrom>
                <a:srgbClr val="FFFFFF"/>
              </a:clrFrom>
              <a:clrTo>
                <a:srgbClr val="FFFFFF">
                  <a:alpha val="0"/>
                </a:srgbClr>
              </a:clrTo>
            </a:clrChange>
            <a:extLst>
              <a:ext uri="{BEBA8EAE-BF5A-486C-A8C5-ECC9F3942E4B}">
                <a14:imgProps xmlns:a14="http://schemas.microsoft.com/office/drawing/2010/main">
                  <a14:imgLayer r:embed="rId3">
                    <a14:imgEffect>
                      <a14:saturation sat="400000"/>
                    </a14:imgEffect>
                  </a14:imgLayer>
                </a14:imgProps>
              </a:ext>
            </a:extLst>
          </a:blip>
          <a:stretch>
            <a:fillRect/>
          </a:stretch>
        </p:blipFill>
        <p:spPr>
          <a:xfrm>
            <a:off x="0" y="1535113"/>
            <a:ext cx="12191999" cy="4611687"/>
          </a:xfrm>
        </p:spPr>
      </p:pic>
    </p:spTree>
    <p:extLst>
      <p:ext uri="{BB962C8B-B14F-4D97-AF65-F5344CB8AC3E}">
        <p14:creationId xmlns:p14="http://schemas.microsoft.com/office/powerpoint/2010/main" val="27467615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26DB74A-9DED-6FF7-9849-3F440EBFBB98}"/>
              </a:ext>
            </a:extLst>
          </p:cNvPr>
          <p:cNvSpPr>
            <a:spLocks noGrp="1"/>
          </p:cNvSpPr>
          <p:nvPr>
            <p:ph type="sldNum" sz="quarter" idx="12"/>
          </p:nvPr>
        </p:nvSpPr>
        <p:spPr/>
        <p:txBody>
          <a:bodyPr/>
          <a:lstStyle/>
          <a:p>
            <a:fld id="{7AAC19ED-7CFA-4AF2-BE7E-6017F4B12C94}" type="slidenum">
              <a:rPr lang="en-US" noProof="0" smtClean="0"/>
              <a:t>13</a:t>
            </a:fld>
            <a:endParaRPr lang="en-US" noProof="0" dirty="0"/>
          </a:p>
        </p:txBody>
      </p:sp>
      <p:pic>
        <p:nvPicPr>
          <p:cNvPr id="4" name="Picture 3" descr="A picture containing text, flower, yellow, plant&#10;&#10;Description automatically generated">
            <a:extLst>
              <a:ext uri="{FF2B5EF4-FFF2-40B4-BE49-F238E27FC236}">
                <a16:creationId xmlns:a16="http://schemas.microsoft.com/office/drawing/2014/main" id="{79FA8DAD-5808-D370-A857-5B193DD03C27}"/>
              </a:ext>
            </a:extLst>
          </p:cNvPr>
          <p:cNvPicPr>
            <a:picLocks noChangeAspect="1"/>
          </p:cNvPicPr>
          <p:nvPr/>
        </p:nvPicPr>
        <p:blipFill>
          <a:blip r:embed="rId2">
            <a:clrChange>
              <a:clrFrom>
                <a:srgbClr val="FFBE09"/>
              </a:clrFrom>
              <a:clrTo>
                <a:srgbClr val="FFBE09">
                  <a:alpha val="0"/>
                </a:srgbClr>
              </a:clrTo>
            </a:clrChange>
            <a:extLst>
              <a:ext uri="{BEBA8EAE-BF5A-486C-A8C5-ECC9F3942E4B}">
                <a14:imgProps xmlns:a14="http://schemas.microsoft.com/office/drawing/2010/main">
                  <a14:imgLayer r:embed="rId3">
                    <a14:imgEffect>
                      <a14:colorTemperature colorTemp="11200"/>
                    </a14:imgEffect>
                  </a14:imgLayer>
                </a14:imgProps>
              </a:ext>
            </a:extLst>
          </a:blip>
          <a:stretch>
            <a:fillRect/>
          </a:stretch>
        </p:blipFill>
        <p:spPr>
          <a:xfrm>
            <a:off x="1" y="0"/>
            <a:ext cx="12191998" cy="6858000"/>
          </a:xfrm>
          <a:prstGeom prst="rect">
            <a:avLst/>
          </a:prstGeom>
        </p:spPr>
      </p:pic>
    </p:spTree>
    <p:extLst>
      <p:ext uri="{BB962C8B-B14F-4D97-AF65-F5344CB8AC3E}">
        <p14:creationId xmlns:p14="http://schemas.microsoft.com/office/powerpoint/2010/main" val="25658251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86D27-68F1-47B9-A6E0-2CEAFAEB2F41}"/>
              </a:ext>
            </a:extLst>
          </p:cNvPr>
          <p:cNvSpPr>
            <a:spLocks noGrp="1"/>
          </p:cNvSpPr>
          <p:nvPr>
            <p:ph type="title"/>
          </p:nvPr>
        </p:nvSpPr>
        <p:spPr>
          <a:xfrm>
            <a:off x="762000" y="559678"/>
            <a:ext cx="3833906" cy="4952492"/>
          </a:xfrm>
        </p:spPr>
        <p:txBody>
          <a:bodyPr anchor="t">
            <a:normAutofit/>
          </a:bodyPr>
          <a:lstStyle/>
          <a:p>
            <a:r>
              <a:rPr lang="en-US" dirty="0"/>
              <a:t>LOGIN PAGE</a:t>
            </a:r>
            <a:br>
              <a:rPr lang="en-US" dirty="0"/>
            </a:br>
            <a:br>
              <a:rPr lang="en-US" dirty="0"/>
            </a:br>
            <a:br>
              <a:rPr lang="en-US" dirty="0"/>
            </a:br>
            <a:r>
              <a:rPr lang="en-US" dirty="0"/>
              <a:t>User</a:t>
            </a:r>
            <a:br>
              <a:rPr lang="en-US" dirty="0"/>
            </a:br>
            <a:r>
              <a:rPr lang="en-US" dirty="0"/>
              <a:t>Admin</a:t>
            </a:r>
          </a:p>
        </p:txBody>
      </p:sp>
      <p:pic>
        <p:nvPicPr>
          <p:cNvPr id="17" name="Content Placeholder 16" descr="A screenshot of a login form&#10;&#10;Description automatically generated with low confidence">
            <a:extLst>
              <a:ext uri="{FF2B5EF4-FFF2-40B4-BE49-F238E27FC236}">
                <a16:creationId xmlns:a16="http://schemas.microsoft.com/office/drawing/2014/main" id="{828BF0CC-E05C-3D3E-7931-37F3C6A8269E}"/>
              </a:ext>
            </a:extLst>
          </p:cNvPr>
          <p:cNvPicPr>
            <a:picLocks noGrp="1" noChangeAspect="1"/>
          </p:cNvPicPr>
          <p:nvPr>
            <p:ph idx="1"/>
          </p:nvPr>
        </p:nvPicPr>
        <p:blipFill>
          <a:blip r:embed="rId2">
            <a:clrChange>
              <a:clrFrom>
                <a:srgbClr val="FFFFFF"/>
              </a:clrFrom>
              <a:clrTo>
                <a:srgbClr val="FFFFFF">
                  <a:alpha val="0"/>
                </a:srgbClr>
              </a:clrTo>
            </a:clrChange>
          </a:blip>
          <a:stretch>
            <a:fillRect/>
          </a:stretch>
        </p:blipFill>
        <p:spPr>
          <a:xfrm>
            <a:off x="5181600" y="2240691"/>
            <a:ext cx="6248398" cy="2311906"/>
          </a:xfrm>
          <a:noFill/>
        </p:spPr>
      </p:pic>
      <p:sp>
        <p:nvSpPr>
          <p:cNvPr id="22" name="Slide Number Placeholder 3">
            <a:extLst>
              <a:ext uri="{FF2B5EF4-FFF2-40B4-BE49-F238E27FC236}">
                <a16:creationId xmlns:a16="http://schemas.microsoft.com/office/drawing/2014/main" id="{B77E9C83-CCB0-F01E-2B76-F7BE717BABEC}"/>
              </a:ext>
            </a:extLst>
          </p:cNvPr>
          <p:cNvSpPr>
            <a:spLocks noGrp="1"/>
          </p:cNvSpPr>
          <p:nvPr>
            <p:ph type="sldNum" sz="quarter" idx="12"/>
          </p:nvPr>
        </p:nvSpPr>
        <p:spPr>
          <a:xfrm>
            <a:off x="11784011" y="587179"/>
            <a:ext cx="407988" cy="365125"/>
          </a:xfrm>
        </p:spPr>
        <p:txBody>
          <a:bodyPr/>
          <a:lstStyle/>
          <a:p>
            <a:pPr>
              <a:spcAft>
                <a:spcPts val="600"/>
              </a:spcAft>
            </a:pPr>
            <a:fld id="{7AAC19ED-7CFA-4AF2-BE7E-6017F4B12C94}" type="slidenum">
              <a:rPr lang="en-US" noProof="0" smtClean="0"/>
              <a:pPr>
                <a:spcAft>
                  <a:spcPts val="600"/>
                </a:spcAft>
              </a:pPr>
              <a:t>2</a:t>
            </a:fld>
            <a:endParaRPr lang="en-US" noProof="0"/>
          </a:p>
        </p:txBody>
      </p:sp>
    </p:spTree>
    <p:extLst>
      <p:ext uri="{BB962C8B-B14F-4D97-AF65-F5344CB8AC3E}">
        <p14:creationId xmlns:p14="http://schemas.microsoft.com/office/powerpoint/2010/main" val="4085642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C3C117A-FBCE-4093-AA60-E0B1FCBAFCF6}"/>
              </a:ext>
            </a:extLst>
          </p:cNvPr>
          <p:cNvSpPr>
            <a:spLocks noGrp="1"/>
          </p:cNvSpPr>
          <p:nvPr>
            <p:ph type="title"/>
          </p:nvPr>
        </p:nvSpPr>
        <p:spPr bwMode="ltGray">
          <a:xfrm>
            <a:off x="495643" y="-415765"/>
            <a:ext cx="4641006" cy="1572731"/>
          </a:xfrm>
        </p:spPr>
        <p:txBody>
          <a:bodyPr/>
          <a:lstStyle/>
          <a:p>
            <a:r>
              <a:rPr lang="en-US" dirty="0"/>
              <a:t>HOME</a:t>
            </a:r>
          </a:p>
        </p:txBody>
      </p:sp>
      <p:sp>
        <p:nvSpPr>
          <p:cNvPr id="6" name="Content Placeholder 5">
            <a:extLst>
              <a:ext uri="{FF2B5EF4-FFF2-40B4-BE49-F238E27FC236}">
                <a16:creationId xmlns:a16="http://schemas.microsoft.com/office/drawing/2014/main" id="{C1445F58-7953-47AD-917A-485216F77D95}"/>
              </a:ext>
            </a:extLst>
          </p:cNvPr>
          <p:cNvSpPr>
            <a:spLocks noGrp="1"/>
          </p:cNvSpPr>
          <p:nvPr>
            <p:ph sz="quarter" idx="13"/>
          </p:nvPr>
        </p:nvSpPr>
        <p:spPr>
          <a:xfrm>
            <a:off x="192474" y="1135421"/>
            <a:ext cx="5746376" cy="5223072"/>
          </a:xfrm>
        </p:spPr>
        <p:txBody>
          <a:bodyPr>
            <a:normAutofit/>
          </a:bodyPr>
          <a:lstStyle/>
          <a:p>
            <a:pPr lvl="0">
              <a:lnSpc>
                <a:spcPct val="100000"/>
              </a:lnSpc>
              <a:spcAft>
                <a:spcPts val="2400"/>
              </a:spcAft>
              <a:buFont typeface="Wingdings" panose="05000000000000000000" pitchFamily="2" charset="2"/>
              <a:buChar char="Ø"/>
            </a:pPr>
            <a:r>
              <a:rPr lang="en-US" sz="2200" b="1" dirty="0">
                <a:solidFill>
                  <a:prstClr val="black">
                    <a:lumMod val="85000"/>
                    <a:lumOff val="15000"/>
                  </a:prstClr>
                </a:solidFill>
                <a:latin typeface="Times New Roman" panose="02020603050405020304" pitchFamily="18" charset="0"/>
                <a:cs typeface="Times New Roman" panose="02020603050405020304" pitchFamily="18" charset="0"/>
              </a:rPr>
              <a:t>On the user page, there are several options including Home, Diet, Suggestions, Plan, Forum, and Logout.</a:t>
            </a:r>
          </a:p>
          <a:p>
            <a:pPr lvl="0">
              <a:lnSpc>
                <a:spcPct val="100000"/>
              </a:lnSpc>
              <a:spcAft>
                <a:spcPts val="2400"/>
              </a:spcAft>
              <a:buFont typeface="Wingdings" panose="05000000000000000000" pitchFamily="2" charset="2"/>
              <a:buChar char="Ø"/>
            </a:pPr>
            <a:r>
              <a:rPr lang="en-US" sz="2200" b="1" dirty="0">
                <a:solidFill>
                  <a:prstClr val="black">
                    <a:lumMod val="85000"/>
                    <a:lumOff val="15000"/>
                  </a:prstClr>
                </a:solidFill>
                <a:latin typeface="Times New Roman" panose="02020603050405020304" pitchFamily="18" charset="0"/>
                <a:cs typeface="Times New Roman" panose="02020603050405020304" pitchFamily="18" charset="0"/>
              </a:rPr>
              <a:t> The Home page features details about different items in the product section, which can be searched and filtered. Additionally, a translate language option has been included.</a:t>
            </a:r>
          </a:p>
          <a:p>
            <a:pPr lvl="0">
              <a:lnSpc>
                <a:spcPct val="100000"/>
              </a:lnSpc>
              <a:spcAft>
                <a:spcPts val="2400"/>
              </a:spcAft>
              <a:buFont typeface="Wingdings" panose="05000000000000000000" pitchFamily="2" charset="2"/>
              <a:buChar char="Ø"/>
            </a:pPr>
            <a:r>
              <a:rPr lang="en-US" sz="2200" b="1" dirty="0">
                <a:solidFill>
                  <a:prstClr val="black">
                    <a:lumMod val="85000"/>
                    <a:lumOff val="15000"/>
                  </a:prstClr>
                </a:solidFill>
                <a:latin typeface="Times New Roman" panose="02020603050405020304" pitchFamily="18" charset="0"/>
                <a:cs typeface="Times New Roman" panose="02020603050405020304" pitchFamily="18" charset="0"/>
              </a:rPr>
              <a:t> Clicking on any product will take the user to a separate page with more details.</a:t>
            </a:r>
          </a:p>
        </p:txBody>
      </p:sp>
      <p:pic>
        <p:nvPicPr>
          <p:cNvPr id="3" name="Picture 2" descr="A close-up of a cup of coffee&#10;&#10;Description automatically generated with low confidence">
            <a:extLst>
              <a:ext uri="{FF2B5EF4-FFF2-40B4-BE49-F238E27FC236}">
                <a16:creationId xmlns:a16="http://schemas.microsoft.com/office/drawing/2014/main" id="{98BD57F7-0260-DA2C-5E9D-2F40F336DF87}"/>
              </a:ext>
            </a:extLst>
          </p:cNvPr>
          <p:cNvPicPr>
            <a:picLocks noChangeAspect="1"/>
          </p:cNvPicPr>
          <p:nvPr/>
        </p:nvPicPr>
        <p:blipFill>
          <a:blip r:embed="rId2"/>
          <a:stretch>
            <a:fillRect/>
          </a:stretch>
        </p:blipFill>
        <p:spPr>
          <a:xfrm>
            <a:off x="6445625" y="3746957"/>
            <a:ext cx="5746375" cy="3111043"/>
          </a:xfrm>
          <a:prstGeom prst="rect">
            <a:avLst/>
          </a:prstGeom>
        </p:spPr>
      </p:pic>
      <p:pic>
        <p:nvPicPr>
          <p:cNvPr id="8" name="Picture 7" descr="A screenshot of a food website&#10;&#10;Description automatically generated with low confidence">
            <a:extLst>
              <a:ext uri="{FF2B5EF4-FFF2-40B4-BE49-F238E27FC236}">
                <a16:creationId xmlns:a16="http://schemas.microsoft.com/office/drawing/2014/main" id="{2B28217E-B14D-8DAF-38CE-43C30B7D68F0}"/>
              </a:ext>
            </a:extLst>
          </p:cNvPr>
          <p:cNvPicPr>
            <a:picLocks noChangeAspect="1"/>
          </p:cNvPicPr>
          <p:nvPr/>
        </p:nvPicPr>
        <p:blipFill>
          <a:blip r:embed="rId3"/>
          <a:stretch>
            <a:fillRect/>
          </a:stretch>
        </p:blipFill>
        <p:spPr>
          <a:xfrm>
            <a:off x="6445625" y="-1"/>
            <a:ext cx="5746375" cy="3530601"/>
          </a:xfrm>
          <a:prstGeom prst="rect">
            <a:avLst/>
          </a:prstGeom>
        </p:spPr>
      </p:pic>
    </p:spTree>
    <p:extLst>
      <p:ext uri="{BB962C8B-B14F-4D97-AF65-F5344CB8AC3E}">
        <p14:creationId xmlns:p14="http://schemas.microsoft.com/office/powerpoint/2010/main" val="2621867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C46EC-1FC7-4065-BC98-F8A55E539322}"/>
              </a:ext>
            </a:extLst>
          </p:cNvPr>
          <p:cNvSpPr>
            <a:spLocks noGrp="1"/>
          </p:cNvSpPr>
          <p:nvPr>
            <p:ph type="title"/>
          </p:nvPr>
        </p:nvSpPr>
        <p:spPr>
          <a:xfrm>
            <a:off x="678815" y="543707"/>
            <a:ext cx="3833906" cy="2278772"/>
          </a:xfrm>
        </p:spPr>
        <p:txBody>
          <a:bodyPr/>
          <a:lstStyle/>
          <a:p>
            <a:r>
              <a:rPr lang="en-US" dirty="0">
                <a:solidFill>
                  <a:schemeClr val="tx1"/>
                </a:solidFill>
              </a:rPr>
              <a:t>DIETPLAN</a:t>
            </a:r>
            <a:endParaRPr lang="en-US" dirty="0"/>
          </a:p>
        </p:txBody>
      </p:sp>
      <p:pic>
        <p:nvPicPr>
          <p:cNvPr id="25" name="Content Placeholder 24" descr="A screenshot of a diet&#10;&#10;Description automatically generated with low confidence">
            <a:extLst>
              <a:ext uri="{FF2B5EF4-FFF2-40B4-BE49-F238E27FC236}">
                <a16:creationId xmlns:a16="http://schemas.microsoft.com/office/drawing/2014/main" id="{A780820A-EA70-DFE3-D3A9-D4968979BB9C}"/>
              </a:ext>
            </a:extLst>
          </p:cNvPr>
          <p:cNvPicPr>
            <a:picLocks noGrp="1" noChangeAspect="1"/>
          </p:cNvPicPr>
          <p:nvPr>
            <p:ph idx="1"/>
          </p:nvPr>
        </p:nvPicPr>
        <p:blipFill>
          <a:blip r:embed="rId2"/>
          <a:stretch>
            <a:fillRect/>
          </a:stretch>
        </p:blipFill>
        <p:spPr>
          <a:xfrm>
            <a:off x="5270500" y="1"/>
            <a:ext cx="6921500" cy="3556000"/>
          </a:xfrm>
        </p:spPr>
      </p:pic>
      <p:pic>
        <p:nvPicPr>
          <p:cNvPr id="27" name="Picture 26" descr="A screenshot of a computer&#10;&#10;Description automatically generated with medium confidence">
            <a:extLst>
              <a:ext uri="{FF2B5EF4-FFF2-40B4-BE49-F238E27FC236}">
                <a16:creationId xmlns:a16="http://schemas.microsoft.com/office/drawing/2014/main" id="{D65BA679-9DD0-4E71-B529-702D4489B8BB}"/>
              </a:ext>
            </a:extLst>
          </p:cNvPr>
          <p:cNvPicPr>
            <a:picLocks noChangeAspect="1"/>
          </p:cNvPicPr>
          <p:nvPr/>
        </p:nvPicPr>
        <p:blipFill>
          <a:blip r:embed="rId3"/>
          <a:stretch>
            <a:fillRect/>
          </a:stretch>
        </p:blipFill>
        <p:spPr>
          <a:xfrm>
            <a:off x="5270500" y="3660989"/>
            <a:ext cx="6921500" cy="3197011"/>
          </a:xfrm>
          <a:prstGeom prst="rect">
            <a:avLst/>
          </a:prstGeom>
        </p:spPr>
      </p:pic>
      <p:sp>
        <p:nvSpPr>
          <p:cNvPr id="29" name="TextBox 28">
            <a:extLst>
              <a:ext uri="{FF2B5EF4-FFF2-40B4-BE49-F238E27FC236}">
                <a16:creationId xmlns:a16="http://schemas.microsoft.com/office/drawing/2014/main" id="{19C0D4E4-52DA-0DF2-EA1C-DF20247A52E0}"/>
              </a:ext>
            </a:extLst>
          </p:cNvPr>
          <p:cNvSpPr txBox="1"/>
          <p:nvPr/>
        </p:nvSpPr>
        <p:spPr>
          <a:xfrm>
            <a:off x="74818" y="1622150"/>
            <a:ext cx="5041900" cy="2785378"/>
          </a:xfrm>
          <a:prstGeom prst="rect">
            <a:avLst/>
          </a:prstGeom>
          <a:noFill/>
        </p:spPr>
        <p:txBody>
          <a:bodyPr wrap="square">
            <a:spAutoFit/>
          </a:bodyPr>
          <a:lstStyle/>
          <a:p>
            <a:pPr rtl="0"/>
            <a:r>
              <a:rPr lang="en-US" sz="2500" b="1" dirty="0">
                <a:effectLst/>
                <a:latin typeface="Times New Roman" panose="02020603050405020304" pitchFamily="18" charset="0"/>
                <a:cs typeface="Times New Roman" panose="02020603050405020304" pitchFamily="18" charset="0"/>
              </a:rPr>
              <a:t>•This page displays different diet plans. </a:t>
            </a:r>
          </a:p>
          <a:p>
            <a:pPr rtl="0"/>
            <a:r>
              <a:rPr lang="en-US" sz="2500" b="1" dirty="0">
                <a:effectLst/>
                <a:latin typeface="Times New Roman" panose="02020603050405020304" pitchFamily="18" charset="0"/>
                <a:cs typeface="Times New Roman" panose="02020603050405020304" pitchFamily="18" charset="0"/>
              </a:rPr>
              <a:t>•If you click on any of the diet plans, it will show the details. </a:t>
            </a:r>
          </a:p>
          <a:p>
            <a:pPr rtl="0"/>
            <a:r>
              <a:rPr lang="en-US" sz="2500" b="1" dirty="0">
                <a:effectLst/>
                <a:latin typeface="Times New Roman" panose="02020603050405020304" pitchFamily="18" charset="0"/>
                <a:cs typeface="Times New Roman" panose="02020603050405020304" pitchFamily="18" charset="0"/>
              </a:rPr>
              <a:t>•When you click on any of the diet plans, it will display details such as this.</a:t>
            </a:r>
          </a:p>
        </p:txBody>
      </p:sp>
    </p:spTree>
    <p:extLst>
      <p:ext uri="{BB962C8B-B14F-4D97-AF65-F5344CB8AC3E}">
        <p14:creationId xmlns:p14="http://schemas.microsoft.com/office/powerpoint/2010/main" val="3210347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859B8-20D7-4327-B945-9DB34BBA1DF7}"/>
              </a:ext>
            </a:extLst>
          </p:cNvPr>
          <p:cNvSpPr>
            <a:spLocks noGrp="1"/>
          </p:cNvSpPr>
          <p:nvPr>
            <p:ph type="title"/>
          </p:nvPr>
        </p:nvSpPr>
        <p:spPr bwMode="ltGray">
          <a:xfrm>
            <a:off x="762000" y="557784"/>
            <a:ext cx="3831336" cy="4956048"/>
          </a:xfrm>
        </p:spPr>
        <p:txBody>
          <a:bodyPr anchor="t">
            <a:normAutofit/>
          </a:bodyPr>
          <a:lstStyle/>
          <a:p>
            <a:r>
              <a:rPr lang="en-US" dirty="0"/>
              <a:t>CREATE</a:t>
            </a:r>
          </a:p>
        </p:txBody>
      </p:sp>
      <p:sp>
        <p:nvSpPr>
          <p:cNvPr id="9" name="TextBox 8">
            <a:extLst>
              <a:ext uri="{FF2B5EF4-FFF2-40B4-BE49-F238E27FC236}">
                <a16:creationId xmlns:a16="http://schemas.microsoft.com/office/drawing/2014/main" id="{2D142DF4-4EE3-4660-9BDC-D1E1707D98BC}"/>
              </a:ext>
            </a:extLst>
          </p:cNvPr>
          <p:cNvSpPr txBox="1"/>
          <p:nvPr/>
        </p:nvSpPr>
        <p:spPr>
          <a:xfrm>
            <a:off x="5181600" y="558065"/>
            <a:ext cx="6245352" cy="914400"/>
          </a:xfrm>
          <a:prstGeom prst="rect">
            <a:avLst/>
          </a:prstGeom>
        </p:spPr>
        <p:txBody>
          <a:bodyPr rtlCol="0" anchor="b">
            <a:normAutofit/>
          </a:bodyPr>
          <a:lstStyle/>
          <a:p>
            <a:pPr>
              <a:spcAft>
                <a:spcPts val="600"/>
              </a:spcAft>
            </a:pPr>
            <a:r>
              <a:rPr lang="en-US" sz="2400">
                <a:solidFill>
                  <a:schemeClr val="tx1">
                    <a:lumMod val="85000"/>
                    <a:lumOff val="15000"/>
                  </a:schemeClr>
                </a:solidFill>
              </a:rPr>
              <a:t>1</a:t>
            </a:r>
          </a:p>
        </p:txBody>
      </p:sp>
      <p:pic>
        <p:nvPicPr>
          <p:cNvPr id="18" name="Content Placeholder 17" descr="A screenshot of a computer&#10;&#10;Description automatically generated">
            <a:extLst>
              <a:ext uri="{FF2B5EF4-FFF2-40B4-BE49-F238E27FC236}">
                <a16:creationId xmlns:a16="http://schemas.microsoft.com/office/drawing/2014/main" id="{140D29AA-3F36-F6BD-9798-AF6F4C00F29C}"/>
              </a:ext>
            </a:extLst>
          </p:cNvPr>
          <p:cNvPicPr>
            <a:picLocks noGrp="1" noChangeAspect="1"/>
          </p:cNvPicPr>
          <p:nvPr>
            <p:ph sz="half" idx="2"/>
          </p:nvPr>
        </p:nvPicPr>
        <p:blipFill rotWithShape="1">
          <a:blip r:embed="rId2"/>
          <a:srcRect t="39312" r="-2" b="7895"/>
          <a:stretch/>
        </p:blipFill>
        <p:spPr>
          <a:xfrm>
            <a:off x="5181600" y="1526670"/>
            <a:ext cx="6245352" cy="2232529"/>
          </a:xfrm>
          <a:noFill/>
        </p:spPr>
      </p:pic>
      <p:sp>
        <p:nvSpPr>
          <p:cNvPr id="23" name="Text Placeholder 4">
            <a:extLst>
              <a:ext uri="{FF2B5EF4-FFF2-40B4-BE49-F238E27FC236}">
                <a16:creationId xmlns:a16="http://schemas.microsoft.com/office/drawing/2014/main" id="{30FCFB65-8252-6F1D-7676-6088B9E9A4A7}"/>
              </a:ext>
            </a:extLst>
          </p:cNvPr>
          <p:cNvSpPr>
            <a:spLocks noGrp="1"/>
          </p:cNvSpPr>
          <p:nvPr>
            <p:ph type="body" sz="quarter" idx="3"/>
          </p:nvPr>
        </p:nvSpPr>
        <p:spPr>
          <a:xfrm>
            <a:off x="105666" y="2404495"/>
            <a:ext cx="4936234" cy="2906404"/>
          </a:xfrm>
        </p:spPr>
        <p:txBody>
          <a:bodyPr>
            <a:normAutofit fontScale="92500"/>
          </a:bodyPr>
          <a:lstStyle/>
          <a:p>
            <a:pPr rtl="0"/>
            <a:r>
              <a:rPr lang="en-US" b="1" i="0" dirty="0">
                <a:effectLst/>
                <a:latin typeface="Times New Roman" panose="02020603050405020304" pitchFamily="18" charset="0"/>
                <a:cs typeface="Times New Roman" panose="02020603050405020304" pitchFamily="18" charset="0"/>
              </a:rPr>
              <a:t>• On the suggestion page, users can submit their questions and the admin can respond to them. Users can also view comments related to the questions.</a:t>
            </a:r>
          </a:p>
          <a:p>
            <a:pPr rtl="0"/>
            <a:r>
              <a:rPr lang="en-US" b="1" i="0" dirty="0">
                <a:effectLst/>
                <a:latin typeface="Times New Roman" panose="02020603050405020304" pitchFamily="18" charset="0"/>
                <a:cs typeface="Times New Roman" panose="02020603050405020304" pitchFamily="18" charset="0"/>
              </a:rPr>
              <a:t>• Clicking on any of the questions will display the comments within that question.</a:t>
            </a:r>
            <a:endParaRPr lang="en-US" b="1" i="0" dirty="0">
              <a:latin typeface="Times New Roman" panose="02020603050405020304" pitchFamily="18" charset="0"/>
              <a:cs typeface="Times New Roman" panose="02020603050405020304" pitchFamily="18" charset="0"/>
            </a:endParaRPr>
          </a:p>
        </p:txBody>
      </p:sp>
      <p:pic>
        <p:nvPicPr>
          <p:cNvPr id="16" name="Content Placeholder 15" descr="A screenshot of a computer&#10;&#10;Description automatically generated with medium confidence">
            <a:extLst>
              <a:ext uri="{FF2B5EF4-FFF2-40B4-BE49-F238E27FC236}">
                <a16:creationId xmlns:a16="http://schemas.microsoft.com/office/drawing/2014/main" id="{B3CE5CE1-6554-13A0-30FA-C63E95434733}"/>
              </a:ext>
            </a:extLst>
          </p:cNvPr>
          <p:cNvPicPr>
            <a:picLocks noGrp="1" noChangeAspect="1"/>
          </p:cNvPicPr>
          <p:nvPr>
            <p:ph sz="quarter" idx="4"/>
          </p:nvPr>
        </p:nvPicPr>
        <p:blipFill rotWithShape="1">
          <a:blip r:embed="rId3"/>
          <a:srcRect r="-2" b="47699"/>
          <a:stretch/>
        </p:blipFill>
        <p:spPr>
          <a:xfrm>
            <a:off x="5181600" y="4064000"/>
            <a:ext cx="6245352" cy="2361080"/>
          </a:xfrm>
          <a:noFill/>
        </p:spPr>
      </p:pic>
      <p:sp>
        <p:nvSpPr>
          <p:cNvPr id="12" name="Slide Number Placeholder 11">
            <a:extLst>
              <a:ext uri="{FF2B5EF4-FFF2-40B4-BE49-F238E27FC236}">
                <a16:creationId xmlns:a16="http://schemas.microsoft.com/office/drawing/2014/main" id="{1DAC7997-6C29-4070-B4EB-6A172CDBCBDE}"/>
              </a:ext>
            </a:extLst>
          </p:cNvPr>
          <p:cNvSpPr>
            <a:spLocks noGrp="1"/>
          </p:cNvSpPr>
          <p:nvPr>
            <p:ph type="sldNum" sz="quarter" idx="12"/>
          </p:nvPr>
        </p:nvSpPr>
        <p:spPr>
          <a:xfrm>
            <a:off x="11784011" y="587179"/>
            <a:ext cx="407988" cy="365125"/>
          </a:xfrm>
        </p:spPr>
        <p:txBody>
          <a:bodyPr anchor="ctr">
            <a:normAutofit/>
          </a:bodyPr>
          <a:lstStyle/>
          <a:p>
            <a:pPr>
              <a:spcAft>
                <a:spcPts val="600"/>
              </a:spcAft>
            </a:pPr>
            <a:fld id="{7AAC19ED-7CFA-4AF2-BE7E-6017F4B12C94}" type="slidenum">
              <a:rPr lang="en-US" smtClean="0"/>
              <a:pPr>
                <a:spcAft>
                  <a:spcPts val="600"/>
                </a:spcAft>
              </a:pPr>
              <a:t>5</a:t>
            </a:fld>
            <a:endParaRPr lang="en-US"/>
          </a:p>
        </p:txBody>
      </p:sp>
    </p:spTree>
    <p:extLst>
      <p:ext uri="{BB962C8B-B14F-4D97-AF65-F5344CB8AC3E}">
        <p14:creationId xmlns:p14="http://schemas.microsoft.com/office/powerpoint/2010/main" val="371680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B2C91-AFA9-9716-08E9-C6D5EE5944D3}"/>
              </a:ext>
            </a:extLst>
          </p:cNvPr>
          <p:cNvSpPr>
            <a:spLocks noGrp="1"/>
          </p:cNvSpPr>
          <p:nvPr>
            <p:ph type="title"/>
          </p:nvPr>
        </p:nvSpPr>
        <p:spPr>
          <a:xfrm>
            <a:off x="762000" y="352848"/>
            <a:ext cx="10667998" cy="1002422"/>
          </a:xfrm>
        </p:spPr>
        <p:txBody>
          <a:bodyPr anchor="ctr">
            <a:normAutofit/>
          </a:bodyPr>
          <a:lstStyle/>
          <a:p>
            <a:r>
              <a:rPr lang="en-IN" dirty="0"/>
              <a:t>FORUM</a:t>
            </a:r>
          </a:p>
        </p:txBody>
      </p:sp>
      <p:sp>
        <p:nvSpPr>
          <p:cNvPr id="16" name="Content Placeholder 2">
            <a:extLst>
              <a:ext uri="{FF2B5EF4-FFF2-40B4-BE49-F238E27FC236}">
                <a16:creationId xmlns:a16="http://schemas.microsoft.com/office/drawing/2014/main" id="{A762A494-29FE-0229-5D96-FFC9B0883A0C}"/>
              </a:ext>
            </a:extLst>
          </p:cNvPr>
          <p:cNvSpPr>
            <a:spLocks noGrp="1"/>
          </p:cNvSpPr>
          <p:nvPr>
            <p:ph idx="1"/>
          </p:nvPr>
        </p:nvSpPr>
        <p:spPr>
          <a:xfrm>
            <a:off x="8848724" y="1534886"/>
            <a:ext cx="2581273" cy="4275365"/>
          </a:xfrm>
        </p:spPr>
        <p:txBody>
          <a:bodyPr>
            <a:normAutofit lnSpcReduction="10000"/>
          </a:bodyPr>
          <a:lstStyle/>
          <a:p>
            <a:pPr marL="0" indent="0">
              <a:buNone/>
            </a:pPr>
            <a:r>
              <a:rPr lang="en-US" b="1" dirty="0">
                <a:latin typeface="Times New Roman" panose="02020603050405020304" pitchFamily="18" charset="0"/>
                <a:cs typeface="Times New Roman" panose="02020603050405020304" pitchFamily="18" charset="0"/>
              </a:rPr>
              <a:t>• This forum allows both admin and users to access questions and comments.</a:t>
            </a:r>
          </a:p>
          <a:p>
            <a:pPr marL="0" indent="0">
              <a:buNone/>
            </a:pPr>
            <a:r>
              <a:rPr lang="en-US" b="1" dirty="0">
                <a:latin typeface="Times New Roman" panose="02020603050405020304" pitchFamily="18" charset="0"/>
                <a:cs typeface="Times New Roman" panose="02020603050405020304" pitchFamily="18" charset="0"/>
              </a:rPr>
              <a:t>• Users can post their queries and the admin can respond to the queries or users can answer the questions.</a:t>
            </a:r>
          </a:p>
          <a:p>
            <a:pPr marL="0" indent="0">
              <a:buNone/>
            </a:pPr>
            <a:r>
              <a:rPr lang="en-US" b="1" dirty="0">
                <a:latin typeface="Times New Roman" panose="02020603050405020304" pitchFamily="18" charset="0"/>
                <a:cs typeface="Times New Roman" panose="02020603050405020304" pitchFamily="18" charset="0"/>
              </a:rPr>
              <a:t>• The type box has added validation.</a:t>
            </a:r>
          </a:p>
        </p:txBody>
      </p:sp>
      <p:sp>
        <p:nvSpPr>
          <p:cNvPr id="4" name="Slide Number Placeholder 3">
            <a:extLst>
              <a:ext uri="{FF2B5EF4-FFF2-40B4-BE49-F238E27FC236}">
                <a16:creationId xmlns:a16="http://schemas.microsoft.com/office/drawing/2014/main" id="{9FB0DFFF-4DD7-24F1-6CA7-1F18B2445115}"/>
              </a:ext>
            </a:extLst>
          </p:cNvPr>
          <p:cNvSpPr>
            <a:spLocks noGrp="1"/>
          </p:cNvSpPr>
          <p:nvPr>
            <p:ph type="sldNum" sz="quarter" idx="12"/>
          </p:nvPr>
        </p:nvSpPr>
        <p:spPr>
          <a:xfrm>
            <a:off x="11784011" y="587179"/>
            <a:ext cx="407988" cy="365125"/>
          </a:xfrm>
        </p:spPr>
        <p:txBody>
          <a:bodyPr anchor="ctr">
            <a:normAutofit/>
          </a:bodyPr>
          <a:lstStyle/>
          <a:p>
            <a:pPr>
              <a:spcAft>
                <a:spcPts val="600"/>
              </a:spcAft>
            </a:pPr>
            <a:fld id="{7AAC19ED-7CFA-4AF2-BE7E-6017F4B12C94}" type="slidenum">
              <a:rPr lang="en-US" noProof="0" smtClean="0"/>
              <a:pPr>
                <a:spcAft>
                  <a:spcPts val="600"/>
                </a:spcAft>
              </a:pPr>
              <a:t>6</a:t>
            </a:fld>
            <a:endParaRPr lang="en-US" noProof="0"/>
          </a:p>
        </p:txBody>
      </p:sp>
      <p:pic>
        <p:nvPicPr>
          <p:cNvPr id="6" name="Content Placeholder 5">
            <a:extLst>
              <a:ext uri="{FF2B5EF4-FFF2-40B4-BE49-F238E27FC236}">
                <a16:creationId xmlns:a16="http://schemas.microsoft.com/office/drawing/2014/main" id="{99EA9FEA-2A17-C59A-D0F0-B5A037D3572A}"/>
              </a:ext>
            </a:extLst>
          </p:cNvPr>
          <p:cNvPicPr>
            <a:picLocks noGrp="1" noChangeAspect="1"/>
          </p:cNvPicPr>
          <p:nvPr>
            <p:ph sz="quarter" idx="13"/>
          </p:nvPr>
        </p:nvPicPr>
        <p:blipFill>
          <a:blip r:embed="rId2"/>
          <a:stretch>
            <a:fillRect/>
          </a:stretch>
        </p:blipFill>
        <p:spPr>
          <a:xfrm>
            <a:off x="762000" y="1578164"/>
            <a:ext cx="7829550" cy="4188808"/>
          </a:xfrm>
          <a:noFill/>
        </p:spPr>
      </p:pic>
    </p:spTree>
    <p:extLst>
      <p:ext uri="{BB962C8B-B14F-4D97-AF65-F5344CB8AC3E}">
        <p14:creationId xmlns:p14="http://schemas.microsoft.com/office/powerpoint/2010/main" val="341843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32051-2A8A-D494-D5FF-7051A5BEC872}"/>
              </a:ext>
            </a:extLst>
          </p:cNvPr>
          <p:cNvSpPr>
            <a:spLocks noGrp="1"/>
          </p:cNvSpPr>
          <p:nvPr>
            <p:ph type="title"/>
          </p:nvPr>
        </p:nvSpPr>
        <p:spPr>
          <a:xfrm>
            <a:off x="762000" y="305678"/>
            <a:ext cx="10667998" cy="1002422"/>
          </a:xfrm>
        </p:spPr>
        <p:txBody>
          <a:bodyPr anchor="ctr">
            <a:normAutofit/>
          </a:bodyPr>
          <a:lstStyle/>
          <a:p>
            <a:r>
              <a:rPr lang="en-IN" dirty="0"/>
              <a:t>Testimonials</a:t>
            </a:r>
          </a:p>
        </p:txBody>
      </p:sp>
      <p:pic>
        <p:nvPicPr>
          <p:cNvPr id="9" name="Content Placeholder 8" descr="A screenshot of a computer&#10;&#10;Description automatically generated with medium confidence">
            <a:extLst>
              <a:ext uri="{FF2B5EF4-FFF2-40B4-BE49-F238E27FC236}">
                <a16:creationId xmlns:a16="http://schemas.microsoft.com/office/drawing/2014/main" id="{03B992DE-A9F8-06F8-7590-F776E8DBCC22}"/>
              </a:ext>
            </a:extLst>
          </p:cNvPr>
          <p:cNvPicPr>
            <a:picLocks noGrp="1" noChangeAspect="1"/>
          </p:cNvPicPr>
          <p:nvPr>
            <p:ph sz="quarter" idx="13"/>
          </p:nvPr>
        </p:nvPicPr>
        <p:blipFill rotWithShape="1">
          <a:blip r:embed="rId2"/>
          <a:srcRect l="2759" r="18715"/>
          <a:stretch/>
        </p:blipFill>
        <p:spPr>
          <a:xfrm>
            <a:off x="0" y="1625600"/>
            <a:ext cx="4109999" cy="4546599"/>
          </a:xfrm>
          <a:noFill/>
        </p:spPr>
      </p:pic>
      <p:sp>
        <p:nvSpPr>
          <p:cNvPr id="4" name="Slide Number Placeholder 3">
            <a:extLst>
              <a:ext uri="{FF2B5EF4-FFF2-40B4-BE49-F238E27FC236}">
                <a16:creationId xmlns:a16="http://schemas.microsoft.com/office/drawing/2014/main" id="{511B26CB-4CCA-B745-B968-B4DD026A6ED5}"/>
              </a:ext>
            </a:extLst>
          </p:cNvPr>
          <p:cNvSpPr>
            <a:spLocks noGrp="1"/>
          </p:cNvSpPr>
          <p:nvPr>
            <p:ph type="sldNum" sz="quarter" idx="12"/>
          </p:nvPr>
        </p:nvSpPr>
        <p:spPr>
          <a:xfrm>
            <a:off x="11784011" y="587179"/>
            <a:ext cx="407988" cy="365125"/>
          </a:xfrm>
        </p:spPr>
        <p:txBody>
          <a:bodyPr anchor="ctr">
            <a:normAutofit/>
          </a:bodyPr>
          <a:lstStyle/>
          <a:p>
            <a:pPr>
              <a:spcAft>
                <a:spcPts val="600"/>
              </a:spcAft>
            </a:pPr>
            <a:fld id="{7AAC19ED-7CFA-4AF2-BE7E-6017F4B12C94}" type="slidenum">
              <a:rPr lang="en-US" noProof="0" smtClean="0"/>
              <a:pPr>
                <a:spcAft>
                  <a:spcPts val="600"/>
                </a:spcAft>
              </a:pPr>
              <a:t>7</a:t>
            </a:fld>
            <a:endParaRPr lang="en-US" noProof="0"/>
          </a:p>
        </p:txBody>
      </p:sp>
      <p:sp>
        <p:nvSpPr>
          <p:cNvPr id="14" name="Content Placeholder 4">
            <a:extLst>
              <a:ext uri="{FF2B5EF4-FFF2-40B4-BE49-F238E27FC236}">
                <a16:creationId xmlns:a16="http://schemas.microsoft.com/office/drawing/2014/main" id="{A7DE94C0-7B3E-4E92-28BC-25D635716155}"/>
              </a:ext>
            </a:extLst>
          </p:cNvPr>
          <p:cNvSpPr>
            <a:spLocks noGrp="1"/>
          </p:cNvSpPr>
          <p:nvPr>
            <p:ph sz="quarter" idx="14"/>
          </p:nvPr>
        </p:nvSpPr>
        <p:spPr>
          <a:xfrm>
            <a:off x="4109999" y="1625600"/>
            <a:ext cx="3972000" cy="4546599"/>
          </a:xfrm>
        </p:spPr>
        <p:txBody>
          <a:bodyPr>
            <a:noAutofit/>
          </a:bodyPr>
          <a:lstStyle/>
          <a:p>
            <a:r>
              <a:rPr lang="en-US" sz="1700" b="1" dirty="0">
                <a:latin typeface="Times New Roman" panose="02020603050405020304" pitchFamily="18" charset="0"/>
                <a:cs typeface="Times New Roman" panose="02020603050405020304" pitchFamily="18" charset="0"/>
              </a:rPr>
              <a:t>Testimonials are a form of feedback provided by customers or clients, often used to promote a product or service. </a:t>
            </a:r>
          </a:p>
          <a:p>
            <a:r>
              <a:rPr lang="en-US" sz="1700" b="1" dirty="0">
                <a:latin typeface="Times New Roman" panose="02020603050405020304" pitchFamily="18" charset="0"/>
                <a:cs typeface="Times New Roman" panose="02020603050405020304" pitchFamily="18" charset="0"/>
              </a:rPr>
              <a:t>They can take the form of written statements, reviews testimonials.</a:t>
            </a:r>
          </a:p>
          <a:p>
            <a:r>
              <a:rPr lang="en-US" sz="1700" b="1" dirty="0">
                <a:latin typeface="Times New Roman" panose="02020603050405020304" pitchFamily="18" charset="0"/>
                <a:cs typeface="Times New Roman" panose="02020603050405020304" pitchFamily="18" charset="0"/>
              </a:rPr>
              <a:t> Testimonials are a powerful marketing tool because they provide social proof that a product or service is effective and trustworthy.</a:t>
            </a:r>
          </a:p>
          <a:p>
            <a:r>
              <a:rPr lang="en-US" sz="1700" b="1" dirty="0">
                <a:latin typeface="Times New Roman" panose="02020603050405020304" pitchFamily="18" charset="0"/>
                <a:cs typeface="Times New Roman" panose="02020603050405020304" pitchFamily="18" charset="0"/>
              </a:rPr>
              <a:t> Companies often feature testimonials on their website or in their advertising to attract new customers and build trust with existing ones.</a:t>
            </a:r>
          </a:p>
        </p:txBody>
      </p:sp>
      <p:pic>
        <p:nvPicPr>
          <p:cNvPr id="7" name="Content Placeholder 6" descr="A screenshot of a computer&#10;&#10;Description automatically generated with medium confidence">
            <a:extLst>
              <a:ext uri="{FF2B5EF4-FFF2-40B4-BE49-F238E27FC236}">
                <a16:creationId xmlns:a16="http://schemas.microsoft.com/office/drawing/2014/main" id="{47AF4308-F6F3-30E5-F46F-9126CB7832D4}"/>
              </a:ext>
            </a:extLst>
          </p:cNvPr>
          <p:cNvPicPr>
            <a:picLocks noGrp="1" noChangeAspect="1"/>
          </p:cNvPicPr>
          <p:nvPr>
            <p:ph sz="quarter" idx="15"/>
          </p:nvPr>
        </p:nvPicPr>
        <p:blipFill rotWithShape="1">
          <a:blip r:embed="rId3"/>
          <a:srcRect l="13339" r="8866"/>
          <a:stretch/>
        </p:blipFill>
        <p:spPr>
          <a:xfrm>
            <a:off x="8081999" y="1625600"/>
            <a:ext cx="4110000" cy="4546599"/>
          </a:xfrm>
          <a:noFill/>
        </p:spPr>
      </p:pic>
    </p:spTree>
    <p:extLst>
      <p:ext uri="{BB962C8B-B14F-4D97-AF65-F5344CB8AC3E}">
        <p14:creationId xmlns:p14="http://schemas.microsoft.com/office/powerpoint/2010/main" val="505494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CF5BE-7FC8-9819-D0B4-B45692C364C4}"/>
              </a:ext>
            </a:extLst>
          </p:cNvPr>
          <p:cNvSpPr>
            <a:spLocks noGrp="1"/>
          </p:cNvSpPr>
          <p:nvPr>
            <p:ph type="title"/>
          </p:nvPr>
        </p:nvSpPr>
        <p:spPr>
          <a:xfrm>
            <a:off x="762000" y="555479"/>
            <a:ext cx="3838776" cy="1921022"/>
          </a:xfrm>
        </p:spPr>
        <p:txBody>
          <a:bodyPr anchor="t">
            <a:normAutofit/>
          </a:bodyPr>
          <a:lstStyle/>
          <a:p>
            <a:r>
              <a:rPr lang="en-IN" dirty="0"/>
              <a:t>REACHUS</a:t>
            </a:r>
          </a:p>
        </p:txBody>
      </p:sp>
      <p:sp>
        <p:nvSpPr>
          <p:cNvPr id="12" name="Text Placeholder 2">
            <a:extLst>
              <a:ext uri="{FF2B5EF4-FFF2-40B4-BE49-F238E27FC236}">
                <a16:creationId xmlns:a16="http://schemas.microsoft.com/office/drawing/2014/main" id="{AB3D1780-62FB-5C4C-326B-7A47267E2980}"/>
              </a:ext>
            </a:extLst>
          </p:cNvPr>
          <p:cNvSpPr>
            <a:spLocks noGrp="1"/>
          </p:cNvSpPr>
          <p:nvPr>
            <p:ph type="body" sz="half" idx="2"/>
          </p:nvPr>
        </p:nvSpPr>
        <p:spPr>
          <a:xfrm>
            <a:off x="203200" y="1584094"/>
            <a:ext cx="4397576" cy="4477702"/>
          </a:xfrm>
        </p:spPr>
        <p:txBody>
          <a:bodyPr>
            <a:noAutofit/>
          </a:bodyPr>
          <a:lstStyle/>
          <a:p>
            <a:pPr marL="285750" indent="-285750" algn="just">
              <a:buFont typeface="Wingdings" panose="05000000000000000000" pitchFamily="2" charset="2"/>
              <a:buChar char="v"/>
            </a:pPr>
            <a:r>
              <a:rPr lang="en-US" sz="1800" b="1" dirty="0">
                <a:latin typeface="Times New Roman" panose="02020603050405020304" pitchFamily="18" charset="0"/>
                <a:cs typeface="Times New Roman" panose="02020603050405020304" pitchFamily="18" charset="0"/>
              </a:rPr>
              <a:t>The Reach Us page typically contains contact information for a business or organization, such as their address, phone number, email, and social media handles. </a:t>
            </a:r>
          </a:p>
          <a:p>
            <a:pPr marL="285750" indent="-285750" algn="just">
              <a:buFont typeface="Wingdings" panose="05000000000000000000" pitchFamily="2" charset="2"/>
              <a:buChar char="v"/>
            </a:pPr>
            <a:r>
              <a:rPr lang="en-US" sz="1800" b="1" dirty="0">
                <a:latin typeface="Times New Roman" panose="02020603050405020304" pitchFamily="18" charset="0"/>
                <a:cs typeface="Times New Roman" panose="02020603050405020304" pitchFamily="18" charset="0"/>
              </a:rPr>
              <a:t>This page may also include a contact form or map to the business location. The purpose of the Reach Us page is to make it easy for customers or users to get in touch with the business if they have any questions or concerns.</a:t>
            </a:r>
          </a:p>
        </p:txBody>
      </p:sp>
      <p:sp>
        <p:nvSpPr>
          <p:cNvPr id="4" name="Slide Number Placeholder 3">
            <a:extLst>
              <a:ext uri="{FF2B5EF4-FFF2-40B4-BE49-F238E27FC236}">
                <a16:creationId xmlns:a16="http://schemas.microsoft.com/office/drawing/2014/main" id="{F6B05D25-E008-FFAD-E61D-43A90E223840}"/>
              </a:ext>
            </a:extLst>
          </p:cNvPr>
          <p:cNvSpPr>
            <a:spLocks noGrp="1"/>
          </p:cNvSpPr>
          <p:nvPr>
            <p:ph type="sldNum" sz="quarter" idx="12"/>
          </p:nvPr>
        </p:nvSpPr>
        <p:spPr>
          <a:xfrm>
            <a:off x="11784011" y="587179"/>
            <a:ext cx="407988" cy="365125"/>
          </a:xfrm>
        </p:spPr>
        <p:txBody>
          <a:bodyPr anchor="ctr">
            <a:normAutofit/>
          </a:bodyPr>
          <a:lstStyle/>
          <a:p>
            <a:pPr>
              <a:spcAft>
                <a:spcPts val="600"/>
              </a:spcAft>
            </a:pPr>
            <a:fld id="{7AAC19ED-7CFA-4AF2-BE7E-6017F4B12C94}" type="slidenum">
              <a:rPr lang="en-US" noProof="0" smtClean="0"/>
              <a:pPr>
                <a:spcAft>
                  <a:spcPts val="600"/>
                </a:spcAft>
              </a:pPr>
              <a:t>8</a:t>
            </a:fld>
            <a:endParaRPr lang="en-US" noProof="0"/>
          </a:p>
        </p:txBody>
      </p:sp>
      <p:pic>
        <p:nvPicPr>
          <p:cNvPr id="7" name="Content Placeholder 6" descr="A screenshot of a website&#10;&#10;Description automatically generated with low confidence">
            <a:extLst>
              <a:ext uri="{FF2B5EF4-FFF2-40B4-BE49-F238E27FC236}">
                <a16:creationId xmlns:a16="http://schemas.microsoft.com/office/drawing/2014/main" id="{71BDA929-7CD2-2256-8B36-2E2489F1B9F6}"/>
              </a:ext>
            </a:extLst>
          </p:cNvPr>
          <p:cNvPicPr>
            <a:picLocks noGrp="1" noChangeAspect="1"/>
          </p:cNvPicPr>
          <p:nvPr>
            <p:ph type="pic" idx="1"/>
          </p:nvPr>
        </p:nvPicPr>
        <p:blipFill>
          <a:blip r:embed="rId2"/>
          <a:stretch/>
        </p:blipFill>
        <p:spPr>
          <a:xfrm>
            <a:off x="5183188" y="1584094"/>
            <a:ext cx="6246812" cy="3248341"/>
          </a:xfrm>
          <a:noFill/>
        </p:spPr>
      </p:pic>
    </p:spTree>
    <p:extLst>
      <p:ext uri="{BB962C8B-B14F-4D97-AF65-F5344CB8AC3E}">
        <p14:creationId xmlns:p14="http://schemas.microsoft.com/office/powerpoint/2010/main" val="2731197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EE6DC-6DC5-3184-F6B0-C0D55E28701C}"/>
              </a:ext>
            </a:extLst>
          </p:cNvPr>
          <p:cNvSpPr>
            <a:spLocks noGrp="1"/>
          </p:cNvSpPr>
          <p:nvPr>
            <p:ph type="title"/>
          </p:nvPr>
        </p:nvSpPr>
        <p:spPr>
          <a:xfrm>
            <a:off x="762000" y="352848"/>
            <a:ext cx="10667998" cy="1002422"/>
          </a:xfrm>
        </p:spPr>
        <p:txBody>
          <a:bodyPr anchor="ctr">
            <a:normAutofit/>
          </a:bodyPr>
          <a:lstStyle/>
          <a:p>
            <a:r>
              <a:rPr lang="en-IN" sz="3100" b="1" i="0" dirty="0">
                <a:effectLst/>
              </a:rPr>
              <a:t>ADMIN HOME</a:t>
            </a:r>
            <a:br>
              <a:rPr lang="en-IN" sz="3100" b="1" i="0" dirty="0">
                <a:effectLst/>
              </a:rPr>
            </a:br>
            <a:endParaRPr lang="en-IN" sz="3100" b="1" dirty="0"/>
          </a:p>
        </p:txBody>
      </p:sp>
      <p:sp>
        <p:nvSpPr>
          <p:cNvPr id="13" name="Content Placeholder 2">
            <a:extLst>
              <a:ext uri="{FF2B5EF4-FFF2-40B4-BE49-F238E27FC236}">
                <a16:creationId xmlns:a16="http://schemas.microsoft.com/office/drawing/2014/main" id="{B3741EA8-3030-9643-E067-463D891B5C50}"/>
              </a:ext>
            </a:extLst>
          </p:cNvPr>
          <p:cNvSpPr>
            <a:spLocks noGrp="1"/>
          </p:cNvSpPr>
          <p:nvPr>
            <p:ph idx="1"/>
          </p:nvPr>
        </p:nvSpPr>
        <p:spPr>
          <a:xfrm>
            <a:off x="9026524" y="2229787"/>
            <a:ext cx="2581273" cy="4275365"/>
          </a:xfrm>
        </p:spPr>
        <p:txBody>
          <a:bodyPr>
            <a:normAutofit/>
          </a:bodyPr>
          <a:lstStyle/>
          <a:p>
            <a:r>
              <a:rPr lang="en-US" sz="2900" b="1" dirty="0">
                <a:latin typeface="Times New Roman" panose="02020603050405020304" pitchFamily="18" charset="0"/>
                <a:cs typeface="Times New Roman" panose="02020603050405020304" pitchFamily="18" charset="0"/>
              </a:rPr>
              <a:t>List of details showing in home page</a:t>
            </a:r>
          </a:p>
        </p:txBody>
      </p:sp>
      <p:sp>
        <p:nvSpPr>
          <p:cNvPr id="4" name="Slide Number Placeholder 3">
            <a:extLst>
              <a:ext uri="{FF2B5EF4-FFF2-40B4-BE49-F238E27FC236}">
                <a16:creationId xmlns:a16="http://schemas.microsoft.com/office/drawing/2014/main" id="{1C12F175-7549-1CB2-3265-238266C412C9}"/>
              </a:ext>
            </a:extLst>
          </p:cNvPr>
          <p:cNvSpPr>
            <a:spLocks noGrp="1"/>
          </p:cNvSpPr>
          <p:nvPr>
            <p:ph type="sldNum" sz="quarter" idx="12"/>
          </p:nvPr>
        </p:nvSpPr>
        <p:spPr>
          <a:xfrm>
            <a:off x="11784011" y="587179"/>
            <a:ext cx="407988" cy="365125"/>
          </a:xfrm>
        </p:spPr>
        <p:txBody>
          <a:bodyPr anchor="ctr">
            <a:normAutofit/>
          </a:bodyPr>
          <a:lstStyle/>
          <a:p>
            <a:pPr>
              <a:spcAft>
                <a:spcPts val="600"/>
              </a:spcAft>
            </a:pPr>
            <a:fld id="{7AAC19ED-7CFA-4AF2-BE7E-6017F4B12C94}" type="slidenum">
              <a:rPr lang="en-US" noProof="0" smtClean="0"/>
              <a:pPr>
                <a:spcAft>
                  <a:spcPts val="600"/>
                </a:spcAft>
              </a:pPr>
              <a:t>9</a:t>
            </a:fld>
            <a:endParaRPr lang="en-US" noProof="0"/>
          </a:p>
        </p:txBody>
      </p:sp>
      <p:pic>
        <p:nvPicPr>
          <p:cNvPr id="8" name="Content Placeholder 7" descr="A screenshot of a computer&#10;&#10;Description automatically generated">
            <a:extLst>
              <a:ext uri="{FF2B5EF4-FFF2-40B4-BE49-F238E27FC236}">
                <a16:creationId xmlns:a16="http://schemas.microsoft.com/office/drawing/2014/main" id="{76E07D65-E2D2-F50B-C927-F7D9F63F3E09}"/>
              </a:ext>
            </a:extLst>
          </p:cNvPr>
          <p:cNvPicPr>
            <a:picLocks noGrp="1" noChangeAspect="1"/>
          </p:cNvPicPr>
          <p:nvPr>
            <p:ph sz="quarter" idx="13"/>
          </p:nvPr>
        </p:nvPicPr>
        <p:blipFill>
          <a:blip r:embed="rId2"/>
          <a:stretch>
            <a:fillRect/>
          </a:stretch>
        </p:blipFill>
        <p:spPr>
          <a:xfrm>
            <a:off x="762000" y="1578164"/>
            <a:ext cx="7829550" cy="4188808"/>
          </a:xfrm>
          <a:noFill/>
        </p:spPr>
      </p:pic>
    </p:spTree>
    <p:extLst>
      <p:ext uri="{BB962C8B-B14F-4D97-AF65-F5344CB8AC3E}">
        <p14:creationId xmlns:p14="http://schemas.microsoft.com/office/powerpoint/2010/main" val="1396122349"/>
      </p:ext>
    </p:extLst>
  </p:cSld>
  <p:clrMapOvr>
    <a:masterClrMapping/>
  </p:clrMapOvr>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Custom 5">
      <a:majorFont>
        <a:latin typeface="Franklin Gothic Demi"/>
        <a:ea typeface=""/>
        <a:cs typeface=""/>
      </a:majorFont>
      <a:minorFont>
        <a:latin typeface="Franklin Gothic Medium"/>
        <a:ea typeface=""/>
        <a:cs typeface=""/>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noFill/>
        </a:ln>
        <a:effectLst>
          <a:outerShdw blurRad="63500" sx="102000" sy="102000" algn="ctr" rotWithShape="0">
            <a:prstClr val="black">
              <a:alpha val="40000"/>
            </a:prstClr>
          </a:outerShdw>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33527777_win32_fixed.potx" id="{826F8C1F-4FB5-4CE6-B7A0-9EBD6074CC2F}" vid="{BB5D3E28-8CAE-479F-BD65-24FBDA1E6FB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Safety procedures</Template>
  <TotalTime>0</TotalTime>
  <Words>515</Words>
  <Application>Microsoft Office PowerPoint</Application>
  <PresentationFormat>Widescreen</PresentationFormat>
  <Paragraphs>50</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Corbel</vt:lpstr>
      <vt:lpstr>Franklin Gothic Demi</vt:lpstr>
      <vt:lpstr>Franklin Gothic Medium</vt:lpstr>
      <vt:lpstr>Times New Roman</vt:lpstr>
      <vt:lpstr>Wingdings</vt:lpstr>
      <vt:lpstr>Headlines</vt:lpstr>
      <vt:lpstr>Welcome to HEMANTH Nutrition PLAN</vt:lpstr>
      <vt:lpstr>LOGIN PAGE   User Admin</vt:lpstr>
      <vt:lpstr>HOME</vt:lpstr>
      <vt:lpstr>DIETPLAN</vt:lpstr>
      <vt:lpstr>CREATE</vt:lpstr>
      <vt:lpstr>FORUM</vt:lpstr>
      <vt:lpstr>Testimonials</vt:lpstr>
      <vt:lpstr>REACHUS</vt:lpstr>
      <vt:lpstr>ADMIN HOME </vt:lpstr>
      <vt:lpstr>ADDPRODUCT</vt:lpstr>
      <vt:lpstr>ADDRESPONSE</vt:lpstr>
      <vt:lpstr>FLOWDIAGRAM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HEMANTH Nutrition PLAN</dc:title>
  <dc:creator>Hemanth Reddy Sedabavi</dc:creator>
  <cp:lastModifiedBy>Hemanth Reddy Sedabavi</cp:lastModifiedBy>
  <cp:revision>1</cp:revision>
  <dcterms:created xsi:type="dcterms:W3CDTF">2023-05-10T09:48:49Z</dcterms:created>
  <dcterms:modified xsi:type="dcterms:W3CDTF">2023-05-12T06:53:38Z</dcterms:modified>
</cp:coreProperties>
</file>